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5"/>
  </p:notesMasterIdLst>
  <p:sldIdLst>
    <p:sldId id="256" r:id="rId2"/>
    <p:sldId id="277" r:id="rId3"/>
    <p:sldId id="292" r:id="rId4"/>
    <p:sldId id="293" r:id="rId5"/>
    <p:sldId id="257" r:id="rId6"/>
    <p:sldId id="280" r:id="rId7"/>
    <p:sldId id="294" r:id="rId8"/>
    <p:sldId id="295" r:id="rId9"/>
    <p:sldId id="296" r:id="rId10"/>
    <p:sldId id="297" r:id="rId11"/>
    <p:sldId id="291" r:id="rId12"/>
    <p:sldId id="298" r:id="rId13"/>
    <p:sldId id="299" r:id="rId14"/>
  </p:sldIdLst>
  <p:sldSz cx="9144000" cy="5143500" type="screen16x9"/>
  <p:notesSz cx="6858000" cy="9144000"/>
  <p:embeddedFontLst>
    <p:embeddedFont>
      <p:font typeface="Fira Sans" panose="020B0604020202020204" charset="0"/>
      <p:regular r:id="rId16"/>
      <p:bold r:id="rId17"/>
      <p:italic r:id="rId18"/>
      <p:boldItalic r:id="rId19"/>
    </p:embeddedFont>
    <p:embeddedFont>
      <p:font typeface="Fira Sans Extra Condensed Medium" panose="020B0604020202020204" charset="0"/>
      <p:regular r:id="rId20"/>
      <p:bold r:id="rId21"/>
      <p:italic r:id="rId22"/>
      <p:boldItalic r:id="rId23"/>
    </p:embeddedFont>
    <p:embeddedFont>
      <p:font typeface="Fira Sans Medium" panose="020B0604020202020204" charset="0"/>
      <p:regular r:id="rId24"/>
      <p:bold r:id="rId25"/>
      <p:italic r:id="rId26"/>
      <p:boldItalic r:id="rId27"/>
    </p:embeddedFont>
    <p:embeddedFont>
      <p:font typeface="Proxima Nova" panose="020B0604020202020204" charset="0"/>
      <p:regular r:id="rId28"/>
      <p:bold r:id="rId29"/>
      <p:italic r:id="rId30"/>
      <p:boldItalic r:id="rId31"/>
    </p:embeddedFont>
    <p:embeddedFont>
      <p:font typeface="Proxima Nova Semibold" panose="020B0604020202020204" charset="0"/>
      <p:regular r:id="rId32"/>
      <p:bold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4493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61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presProps" Target="presProp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b1d1244b29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b1d1244b29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845834807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845834807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b210d7305f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b210d7305f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95306685f3_0_3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95306685f3_0_3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943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100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3735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2" r:id="rId2"/>
    <p:sldLayoutId id="214748366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ctrTitle"/>
          </p:nvPr>
        </p:nvSpPr>
        <p:spPr>
          <a:xfrm>
            <a:off x="4030969" y="692727"/>
            <a:ext cx="4809423" cy="21763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28600" marR="0" algn="ctr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90000"/>
                  </a:schemeClr>
                </a:solidFill>
                <a:effectLst/>
                <a:latin typeface="Proxima Nova Semibold" panose="020B0604020202020204" charset="0"/>
                <a:ea typeface="Times New Roman" panose="02020603050405020304" pitchFamily="18" charset="0"/>
              </a:rPr>
              <a:t>The Treat Of The Future Fileless Malware</a:t>
            </a:r>
          </a:p>
        </p:txBody>
      </p:sp>
      <p:sp>
        <p:nvSpPr>
          <p:cNvPr id="57" name="Google Shape;57;p15"/>
          <p:cNvSpPr/>
          <p:nvPr/>
        </p:nvSpPr>
        <p:spPr>
          <a:xfrm>
            <a:off x="1010768" y="195248"/>
            <a:ext cx="525068" cy="463865"/>
          </a:xfrm>
          <a:custGeom>
            <a:avLst/>
            <a:gdLst/>
            <a:ahLst/>
            <a:cxnLst/>
            <a:rect l="l" t="t" r="r" b="b"/>
            <a:pathLst>
              <a:path w="11942" h="10550" extrusionOk="0">
                <a:moveTo>
                  <a:pt x="7370" y="0"/>
                </a:moveTo>
                <a:lnTo>
                  <a:pt x="0" y="10549"/>
                </a:lnTo>
                <a:lnTo>
                  <a:pt x="4572" y="10549"/>
                </a:lnTo>
                <a:lnTo>
                  <a:pt x="11942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5"/>
          <p:cNvSpPr/>
          <p:nvPr/>
        </p:nvSpPr>
        <p:spPr>
          <a:xfrm>
            <a:off x="1335297" y="195248"/>
            <a:ext cx="524585" cy="463865"/>
          </a:xfrm>
          <a:custGeom>
            <a:avLst/>
            <a:gdLst/>
            <a:ahLst/>
            <a:cxnLst/>
            <a:rect l="l" t="t" r="r" b="b"/>
            <a:pathLst>
              <a:path w="11931" h="10550" extrusionOk="0">
                <a:moveTo>
                  <a:pt x="7359" y="0"/>
                </a:moveTo>
                <a:lnTo>
                  <a:pt x="1" y="10549"/>
                </a:lnTo>
                <a:lnTo>
                  <a:pt x="4573" y="10549"/>
                </a:lnTo>
                <a:lnTo>
                  <a:pt x="11931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5"/>
          <p:cNvSpPr/>
          <p:nvPr/>
        </p:nvSpPr>
        <p:spPr>
          <a:xfrm>
            <a:off x="1659869" y="195248"/>
            <a:ext cx="524585" cy="463865"/>
          </a:xfrm>
          <a:custGeom>
            <a:avLst/>
            <a:gdLst/>
            <a:ahLst/>
            <a:cxnLst/>
            <a:rect l="l" t="t" r="r" b="b"/>
            <a:pathLst>
              <a:path w="11931" h="10550" extrusionOk="0">
                <a:moveTo>
                  <a:pt x="7359" y="0"/>
                </a:moveTo>
                <a:lnTo>
                  <a:pt x="1" y="10549"/>
                </a:lnTo>
                <a:lnTo>
                  <a:pt x="4573" y="10549"/>
                </a:lnTo>
                <a:lnTo>
                  <a:pt x="11931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5"/>
          <p:cNvSpPr/>
          <p:nvPr/>
        </p:nvSpPr>
        <p:spPr>
          <a:xfrm>
            <a:off x="1983914" y="195248"/>
            <a:ext cx="525112" cy="463865"/>
          </a:xfrm>
          <a:custGeom>
            <a:avLst/>
            <a:gdLst/>
            <a:ahLst/>
            <a:cxnLst/>
            <a:rect l="l" t="t" r="r" b="b"/>
            <a:pathLst>
              <a:path w="11943" h="10550" extrusionOk="0">
                <a:moveTo>
                  <a:pt x="7371" y="0"/>
                </a:moveTo>
                <a:lnTo>
                  <a:pt x="1" y="10549"/>
                </a:lnTo>
                <a:lnTo>
                  <a:pt x="4573" y="10549"/>
                </a:lnTo>
                <a:lnTo>
                  <a:pt x="11943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5"/>
          <p:cNvSpPr/>
          <p:nvPr/>
        </p:nvSpPr>
        <p:spPr>
          <a:xfrm>
            <a:off x="2308487" y="195248"/>
            <a:ext cx="524057" cy="463865"/>
          </a:xfrm>
          <a:custGeom>
            <a:avLst/>
            <a:gdLst/>
            <a:ahLst/>
            <a:cxnLst/>
            <a:rect l="l" t="t" r="r" b="b"/>
            <a:pathLst>
              <a:path w="11919" h="10550" extrusionOk="0">
                <a:moveTo>
                  <a:pt x="7359" y="0"/>
                </a:moveTo>
                <a:lnTo>
                  <a:pt x="1" y="10549"/>
                </a:lnTo>
                <a:lnTo>
                  <a:pt x="4573" y="10549"/>
                </a:lnTo>
                <a:lnTo>
                  <a:pt x="11919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2633060" y="195248"/>
            <a:ext cx="524057" cy="463865"/>
          </a:xfrm>
          <a:custGeom>
            <a:avLst/>
            <a:gdLst/>
            <a:ahLst/>
            <a:cxnLst/>
            <a:rect l="l" t="t" r="r" b="b"/>
            <a:pathLst>
              <a:path w="11919" h="10550" extrusionOk="0">
                <a:moveTo>
                  <a:pt x="7359" y="0"/>
                </a:moveTo>
                <a:lnTo>
                  <a:pt x="1" y="10549"/>
                </a:lnTo>
                <a:lnTo>
                  <a:pt x="4561" y="10549"/>
                </a:lnTo>
                <a:lnTo>
                  <a:pt x="11919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2953983" y="195248"/>
            <a:ext cx="524057" cy="463865"/>
          </a:xfrm>
          <a:custGeom>
            <a:avLst/>
            <a:gdLst/>
            <a:ahLst/>
            <a:cxnLst/>
            <a:rect l="l" t="t" r="r" b="b"/>
            <a:pathLst>
              <a:path w="11919" h="10550" extrusionOk="0">
                <a:moveTo>
                  <a:pt x="7346" y="0"/>
                </a:moveTo>
                <a:lnTo>
                  <a:pt x="0" y="10549"/>
                </a:lnTo>
                <a:lnTo>
                  <a:pt x="4560" y="10549"/>
                </a:lnTo>
                <a:lnTo>
                  <a:pt x="1191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997666" y="3367520"/>
            <a:ext cx="542920" cy="197549"/>
          </a:xfrm>
          <a:custGeom>
            <a:avLst/>
            <a:gdLst/>
            <a:ahLst/>
            <a:cxnLst/>
            <a:rect l="l" t="t" r="r" b="b"/>
            <a:pathLst>
              <a:path w="12348" h="4493" extrusionOk="0">
                <a:moveTo>
                  <a:pt x="9838" y="0"/>
                </a:moveTo>
                <a:cubicBezTo>
                  <a:pt x="9200" y="0"/>
                  <a:pt x="8568" y="272"/>
                  <a:pt x="8132" y="800"/>
                </a:cubicBezTo>
                <a:cubicBezTo>
                  <a:pt x="7799" y="1192"/>
                  <a:pt x="7620" y="1669"/>
                  <a:pt x="7608" y="2145"/>
                </a:cubicBezTo>
                <a:lnTo>
                  <a:pt x="2941" y="2181"/>
                </a:lnTo>
                <a:cubicBezTo>
                  <a:pt x="2906" y="1847"/>
                  <a:pt x="2739" y="1514"/>
                  <a:pt x="2465" y="1264"/>
                </a:cubicBezTo>
                <a:cubicBezTo>
                  <a:pt x="2206" y="1047"/>
                  <a:pt x="1887" y="940"/>
                  <a:pt x="1570" y="940"/>
                </a:cubicBezTo>
                <a:cubicBezTo>
                  <a:pt x="1173" y="940"/>
                  <a:pt x="778" y="1107"/>
                  <a:pt x="500" y="1431"/>
                </a:cubicBezTo>
                <a:cubicBezTo>
                  <a:pt x="0" y="2002"/>
                  <a:pt x="84" y="2883"/>
                  <a:pt x="655" y="3395"/>
                </a:cubicBezTo>
                <a:cubicBezTo>
                  <a:pt x="915" y="3612"/>
                  <a:pt x="1233" y="3719"/>
                  <a:pt x="1550" y="3719"/>
                </a:cubicBezTo>
                <a:cubicBezTo>
                  <a:pt x="1947" y="3719"/>
                  <a:pt x="2342" y="3552"/>
                  <a:pt x="2620" y="3228"/>
                </a:cubicBezTo>
                <a:cubicBezTo>
                  <a:pt x="2822" y="3002"/>
                  <a:pt x="2917" y="2728"/>
                  <a:pt x="2953" y="2443"/>
                </a:cubicBezTo>
                <a:lnTo>
                  <a:pt x="7620" y="2395"/>
                </a:lnTo>
                <a:cubicBezTo>
                  <a:pt x="7668" y="2978"/>
                  <a:pt x="7918" y="3562"/>
                  <a:pt x="8418" y="3955"/>
                </a:cubicBezTo>
                <a:cubicBezTo>
                  <a:pt x="8832" y="4316"/>
                  <a:pt x="9346" y="4492"/>
                  <a:pt x="9859" y="4492"/>
                </a:cubicBezTo>
                <a:cubicBezTo>
                  <a:pt x="10496" y="4492"/>
                  <a:pt x="11131" y="4220"/>
                  <a:pt x="11573" y="3693"/>
                </a:cubicBezTo>
                <a:cubicBezTo>
                  <a:pt x="12347" y="2752"/>
                  <a:pt x="12228" y="1335"/>
                  <a:pt x="11288" y="538"/>
                </a:cubicBezTo>
                <a:cubicBezTo>
                  <a:pt x="10868" y="176"/>
                  <a:pt x="10351" y="0"/>
                  <a:pt x="9838" y="0"/>
                </a:cubicBezTo>
                <a:close/>
              </a:path>
            </a:pathLst>
          </a:custGeom>
          <a:solidFill>
            <a:srgbClr val="E2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1006020" y="1425948"/>
            <a:ext cx="102138" cy="102138"/>
          </a:xfrm>
          <a:custGeom>
            <a:avLst/>
            <a:gdLst/>
            <a:ahLst/>
            <a:cxnLst/>
            <a:rect l="l" t="t" r="r" b="b"/>
            <a:pathLst>
              <a:path w="2323" h="2323" extrusionOk="0">
                <a:moveTo>
                  <a:pt x="1168" y="1"/>
                </a:moveTo>
                <a:cubicBezTo>
                  <a:pt x="525" y="1"/>
                  <a:pt x="1" y="525"/>
                  <a:pt x="1" y="1167"/>
                </a:cubicBezTo>
                <a:cubicBezTo>
                  <a:pt x="1" y="1799"/>
                  <a:pt x="525" y="2322"/>
                  <a:pt x="1168" y="2322"/>
                </a:cubicBezTo>
                <a:cubicBezTo>
                  <a:pt x="1811" y="2322"/>
                  <a:pt x="2323" y="1799"/>
                  <a:pt x="2323" y="1167"/>
                </a:cubicBezTo>
                <a:cubicBezTo>
                  <a:pt x="2323" y="525"/>
                  <a:pt x="1811" y="1"/>
                  <a:pt x="1168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1006020" y="1281998"/>
            <a:ext cx="102138" cy="102138"/>
          </a:xfrm>
          <a:custGeom>
            <a:avLst/>
            <a:gdLst/>
            <a:ahLst/>
            <a:cxnLst/>
            <a:rect l="l" t="t" r="r" b="b"/>
            <a:pathLst>
              <a:path w="2323" h="2323" extrusionOk="0">
                <a:moveTo>
                  <a:pt x="1168" y="0"/>
                </a:moveTo>
                <a:cubicBezTo>
                  <a:pt x="525" y="0"/>
                  <a:pt x="1" y="524"/>
                  <a:pt x="1" y="1167"/>
                </a:cubicBezTo>
                <a:cubicBezTo>
                  <a:pt x="1" y="1798"/>
                  <a:pt x="525" y="2322"/>
                  <a:pt x="1168" y="2322"/>
                </a:cubicBezTo>
                <a:cubicBezTo>
                  <a:pt x="1811" y="2322"/>
                  <a:pt x="2323" y="1798"/>
                  <a:pt x="2323" y="1167"/>
                </a:cubicBezTo>
                <a:cubicBezTo>
                  <a:pt x="2323" y="524"/>
                  <a:pt x="1811" y="0"/>
                  <a:pt x="1168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1012835" y="790439"/>
            <a:ext cx="988405" cy="118890"/>
          </a:xfrm>
          <a:custGeom>
            <a:avLst/>
            <a:gdLst/>
            <a:ahLst/>
            <a:cxnLst/>
            <a:rect l="l" t="t" r="r" b="b"/>
            <a:pathLst>
              <a:path w="22480" h="2704" extrusionOk="0">
                <a:moveTo>
                  <a:pt x="1" y="1"/>
                </a:moveTo>
                <a:lnTo>
                  <a:pt x="1" y="2703"/>
                </a:lnTo>
                <a:lnTo>
                  <a:pt x="22480" y="2703"/>
                </a:lnTo>
                <a:lnTo>
                  <a:pt x="22480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1012835" y="961605"/>
            <a:ext cx="805718" cy="58698"/>
          </a:xfrm>
          <a:custGeom>
            <a:avLst/>
            <a:gdLst/>
            <a:ahLst/>
            <a:cxnLst/>
            <a:rect l="l" t="t" r="r" b="b"/>
            <a:pathLst>
              <a:path w="18325" h="1335" extrusionOk="0">
                <a:moveTo>
                  <a:pt x="1" y="1"/>
                </a:moveTo>
                <a:lnTo>
                  <a:pt x="1" y="1334"/>
                </a:lnTo>
                <a:lnTo>
                  <a:pt x="18324" y="1334"/>
                </a:lnTo>
                <a:lnTo>
                  <a:pt x="18324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1012835" y="1057412"/>
            <a:ext cx="805718" cy="59225"/>
          </a:xfrm>
          <a:custGeom>
            <a:avLst/>
            <a:gdLst/>
            <a:ahLst/>
            <a:cxnLst/>
            <a:rect l="l" t="t" r="r" b="b"/>
            <a:pathLst>
              <a:path w="18325" h="1347" extrusionOk="0">
                <a:moveTo>
                  <a:pt x="1" y="1"/>
                </a:moveTo>
                <a:lnTo>
                  <a:pt x="1" y="1346"/>
                </a:lnTo>
                <a:lnTo>
                  <a:pt x="18324" y="1346"/>
                </a:lnTo>
                <a:lnTo>
                  <a:pt x="18324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1012835" y="1153217"/>
            <a:ext cx="529290" cy="58698"/>
          </a:xfrm>
          <a:custGeom>
            <a:avLst/>
            <a:gdLst/>
            <a:ahLst/>
            <a:cxnLst/>
            <a:rect l="l" t="t" r="r" b="b"/>
            <a:pathLst>
              <a:path w="12038" h="1335" extrusionOk="0">
                <a:moveTo>
                  <a:pt x="1" y="1"/>
                </a:moveTo>
                <a:lnTo>
                  <a:pt x="1" y="1334"/>
                </a:lnTo>
                <a:lnTo>
                  <a:pt x="12038" y="1334"/>
                </a:lnTo>
                <a:lnTo>
                  <a:pt x="12038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1078787" y="4224539"/>
            <a:ext cx="237736" cy="210476"/>
          </a:xfrm>
          <a:custGeom>
            <a:avLst/>
            <a:gdLst/>
            <a:ahLst/>
            <a:cxnLst/>
            <a:rect l="l" t="t" r="r" b="b"/>
            <a:pathLst>
              <a:path w="5407" h="4787" extrusionOk="0">
                <a:moveTo>
                  <a:pt x="3335" y="0"/>
                </a:moveTo>
                <a:lnTo>
                  <a:pt x="1" y="4787"/>
                </a:lnTo>
                <a:lnTo>
                  <a:pt x="2073" y="4787"/>
                </a:lnTo>
                <a:lnTo>
                  <a:pt x="5406" y="0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1226431" y="4224539"/>
            <a:ext cx="237165" cy="210476"/>
          </a:xfrm>
          <a:custGeom>
            <a:avLst/>
            <a:gdLst/>
            <a:ahLst/>
            <a:cxnLst/>
            <a:rect l="l" t="t" r="r" b="b"/>
            <a:pathLst>
              <a:path w="5394" h="4787" extrusionOk="0">
                <a:moveTo>
                  <a:pt x="3334" y="0"/>
                </a:moveTo>
                <a:lnTo>
                  <a:pt x="0" y="4787"/>
                </a:lnTo>
                <a:lnTo>
                  <a:pt x="2060" y="4787"/>
                </a:lnTo>
                <a:lnTo>
                  <a:pt x="5394" y="0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1373022" y="4224539"/>
            <a:ext cx="238220" cy="210476"/>
          </a:xfrm>
          <a:custGeom>
            <a:avLst/>
            <a:gdLst/>
            <a:ahLst/>
            <a:cxnLst/>
            <a:rect l="l" t="t" r="r" b="b"/>
            <a:pathLst>
              <a:path w="5418" h="4787" extrusionOk="0">
                <a:moveTo>
                  <a:pt x="3346" y="0"/>
                </a:moveTo>
                <a:lnTo>
                  <a:pt x="0" y="4787"/>
                </a:lnTo>
                <a:lnTo>
                  <a:pt x="2084" y="4787"/>
                </a:lnTo>
                <a:lnTo>
                  <a:pt x="5418" y="0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1520095" y="4224539"/>
            <a:ext cx="237736" cy="210476"/>
          </a:xfrm>
          <a:custGeom>
            <a:avLst/>
            <a:gdLst/>
            <a:ahLst/>
            <a:cxnLst/>
            <a:rect l="l" t="t" r="r" b="b"/>
            <a:pathLst>
              <a:path w="5407" h="4787" extrusionOk="0">
                <a:moveTo>
                  <a:pt x="3335" y="0"/>
                </a:moveTo>
                <a:lnTo>
                  <a:pt x="1" y="4787"/>
                </a:lnTo>
                <a:lnTo>
                  <a:pt x="2073" y="4787"/>
                </a:lnTo>
                <a:lnTo>
                  <a:pt x="5406" y="0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1667212" y="4224539"/>
            <a:ext cx="237692" cy="210476"/>
          </a:xfrm>
          <a:custGeom>
            <a:avLst/>
            <a:gdLst/>
            <a:ahLst/>
            <a:cxnLst/>
            <a:rect l="l" t="t" r="r" b="b"/>
            <a:pathLst>
              <a:path w="5406" h="4787" extrusionOk="0">
                <a:moveTo>
                  <a:pt x="3334" y="0"/>
                </a:moveTo>
                <a:lnTo>
                  <a:pt x="0" y="4787"/>
                </a:lnTo>
                <a:lnTo>
                  <a:pt x="2072" y="4787"/>
                </a:lnTo>
                <a:lnTo>
                  <a:pt x="5406" y="0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1814330" y="4224539"/>
            <a:ext cx="237692" cy="210476"/>
          </a:xfrm>
          <a:custGeom>
            <a:avLst/>
            <a:gdLst/>
            <a:ahLst/>
            <a:cxnLst/>
            <a:rect l="l" t="t" r="r" b="b"/>
            <a:pathLst>
              <a:path w="5406" h="4787" extrusionOk="0">
                <a:moveTo>
                  <a:pt x="3334" y="0"/>
                </a:moveTo>
                <a:lnTo>
                  <a:pt x="0" y="4787"/>
                </a:lnTo>
                <a:lnTo>
                  <a:pt x="2072" y="4787"/>
                </a:lnTo>
                <a:lnTo>
                  <a:pt x="5406" y="0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1583453" y="3979022"/>
            <a:ext cx="1348065" cy="2688612"/>
          </a:xfrm>
          <a:custGeom>
            <a:avLst/>
            <a:gdLst/>
            <a:ahLst/>
            <a:cxnLst/>
            <a:rect l="l" t="t" r="r" b="b"/>
            <a:pathLst>
              <a:path w="30660" h="61149" extrusionOk="0">
                <a:moveTo>
                  <a:pt x="727" y="0"/>
                </a:moveTo>
                <a:cubicBezTo>
                  <a:pt x="0" y="11014"/>
                  <a:pt x="3072" y="44744"/>
                  <a:pt x="4144" y="56293"/>
                </a:cubicBezTo>
                <a:cubicBezTo>
                  <a:pt x="4168" y="56603"/>
                  <a:pt x="4453" y="56960"/>
                  <a:pt x="4477" y="57245"/>
                </a:cubicBezTo>
                <a:cubicBezTo>
                  <a:pt x="4644" y="59019"/>
                  <a:pt x="4751" y="60091"/>
                  <a:pt x="4751" y="60258"/>
                </a:cubicBezTo>
                <a:cubicBezTo>
                  <a:pt x="4779" y="60847"/>
                  <a:pt x="6567" y="61148"/>
                  <a:pt x="8454" y="61148"/>
                </a:cubicBezTo>
                <a:cubicBezTo>
                  <a:pt x="10570" y="61148"/>
                  <a:pt x="12810" y="60770"/>
                  <a:pt x="12835" y="59996"/>
                </a:cubicBezTo>
                <a:lnTo>
                  <a:pt x="12871" y="57055"/>
                </a:lnTo>
                <a:lnTo>
                  <a:pt x="13276" y="56186"/>
                </a:lnTo>
                <a:lnTo>
                  <a:pt x="15633" y="14514"/>
                </a:lnTo>
                <a:cubicBezTo>
                  <a:pt x="15615" y="14003"/>
                  <a:pt x="15763" y="13674"/>
                  <a:pt x="15908" y="13674"/>
                </a:cubicBezTo>
                <a:cubicBezTo>
                  <a:pt x="16040" y="13674"/>
                  <a:pt x="16169" y="13945"/>
                  <a:pt x="16169" y="14597"/>
                </a:cubicBezTo>
                <a:cubicBezTo>
                  <a:pt x="16122" y="24872"/>
                  <a:pt x="18622" y="46697"/>
                  <a:pt x="19003" y="55733"/>
                </a:cubicBezTo>
                <a:cubicBezTo>
                  <a:pt x="19027" y="55948"/>
                  <a:pt x="19348" y="56162"/>
                  <a:pt x="19348" y="56364"/>
                </a:cubicBezTo>
                <a:cubicBezTo>
                  <a:pt x="19455" y="58567"/>
                  <a:pt x="19527" y="59936"/>
                  <a:pt x="19539" y="60079"/>
                </a:cubicBezTo>
                <a:cubicBezTo>
                  <a:pt x="19635" y="60525"/>
                  <a:pt x="21296" y="60734"/>
                  <a:pt x="23092" y="60734"/>
                </a:cubicBezTo>
                <a:cubicBezTo>
                  <a:pt x="25274" y="60734"/>
                  <a:pt x="27656" y="60426"/>
                  <a:pt x="27683" y="59865"/>
                </a:cubicBezTo>
                <a:cubicBezTo>
                  <a:pt x="27683" y="59734"/>
                  <a:pt x="27790" y="58424"/>
                  <a:pt x="27921" y="56257"/>
                </a:cubicBezTo>
                <a:cubicBezTo>
                  <a:pt x="27933" y="56007"/>
                  <a:pt x="28171" y="55733"/>
                  <a:pt x="28194" y="55448"/>
                </a:cubicBezTo>
                <a:cubicBezTo>
                  <a:pt x="28921" y="44041"/>
                  <a:pt x="30659" y="13573"/>
                  <a:pt x="29385" y="48"/>
                </a:cubicBezTo>
                <a:cubicBezTo>
                  <a:pt x="29385" y="48"/>
                  <a:pt x="15360" y="0"/>
                  <a:pt x="72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1601787" y="4163291"/>
            <a:ext cx="1287829" cy="168090"/>
          </a:xfrm>
          <a:custGeom>
            <a:avLst/>
            <a:gdLst/>
            <a:ahLst/>
            <a:cxnLst/>
            <a:rect l="l" t="t" r="r" b="b"/>
            <a:pathLst>
              <a:path w="29290" h="3823" extrusionOk="0">
                <a:moveTo>
                  <a:pt x="16252" y="0"/>
                </a:moveTo>
                <a:lnTo>
                  <a:pt x="0" y="1310"/>
                </a:lnTo>
                <a:cubicBezTo>
                  <a:pt x="0" y="1310"/>
                  <a:pt x="5668" y="3822"/>
                  <a:pt x="15443" y="3822"/>
                </a:cubicBezTo>
                <a:cubicBezTo>
                  <a:pt x="25230" y="3822"/>
                  <a:pt x="29290" y="1310"/>
                  <a:pt x="29290" y="1310"/>
                </a:cubicBezTo>
                <a:lnTo>
                  <a:pt x="1625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1957753" y="651194"/>
            <a:ext cx="683706" cy="1164805"/>
          </a:xfrm>
          <a:custGeom>
            <a:avLst/>
            <a:gdLst/>
            <a:ahLst/>
            <a:cxnLst/>
            <a:rect l="l" t="t" r="r" b="b"/>
            <a:pathLst>
              <a:path w="15550" h="26492" extrusionOk="0">
                <a:moveTo>
                  <a:pt x="7870" y="0"/>
                </a:moveTo>
                <a:cubicBezTo>
                  <a:pt x="7870" y="0"/>
                  <a:pt x="131" y="3787"/>
                  <a:pt x="131" y="7335"/>
                </a:cubicBezTo>
                <a:cubicBezTo>
                  <a:pt x="131" y="10907"/>
                  <a:pt x="0" y="21860"/>
                  <a:pt x="1977" y="26492"/>
                </a:cubicBezTo>
                <a:lnTo>
                  <a:pt x="13657" y="26492"/>
                </a:lnTo>
                <a:cubicBezTo>
                  <a:pt x="15348" y="23587"/>
                  <a:pt x="15550" y="10918"/>
                  <a:pt x="15550" y="7370"/>
                </a:cubicBezTo>
                <a:cubicBezTo>
                  <a:pt x="15550" y="3822"/>
                  <a:pt x="7870" y="0"/>
                  <a:pt x="7870" y="0"/>
                </a:cubicBezTo>
                <a:close/>
              </a:path>
            </a:pathLst>
          </a:custGeom>
          <a:solidFill>
            <a:srgbClr val="0317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2727811" y="2288683"/>
            <a:ext cx="431416" cy="1015666"/>
          </a:xfrm>
          <a:custGeom>
            <a:avLst/>
            <a:gdLst/>
            <a:ahLst/>
            <a:cxnLst/>
            <a:rect l="l" t="t" r="r" b="b"/>
            <a:pathLst>
              <a:path w="9812" h="23100" extrusionOk="0">
                <a:moveTo>
                  <a:pt x="7287" y="0"/>
                </a:moveTo>
                <a:lnTo>
                  <a:pt x="310" y="5215"/>
                </a:lnTo>
                <a:lnTo>
                  <a:pt x="4287" y="15097"/>
                </a:lnTo>
                <a:lnTo>
                  <a:pt x="1" y="20014"/>
                </a:lnTo>
                <a:cubicBezTo>
                  <a:pt x="1" y="20014"/>
                  <a:pt x="897" y="23099"/>
                  <a:pt x="1032" y="23099"/>
                </a:cubicBezTo>
                <a:cubicBezTo>
                  <a:pt x="1034" y="23099"/>
                  <a:pt x="1035" y="23099"/>
                  <a:pt x="1036" y="23098"/>
                </a:cubicBezTo>
                <a:cubicBezTo>
                  <a:pt x="1155" y="23039"/>
                  <a:pt x="8978" y="18074"/>
                  <a:pt x="9395" y="16038"/>
                </a:cubicBezTo>
                <a:cubicBezTo>
                  <a:pt x="9811" y="14002"/>
                  <a:pt x="7287" y="0"/>
                  <a:pt x="7287" y="0"/>
                </a:cubicBezTo>
                <a:close/>
              </a:path>
            </a:pathLst>
          </a:custGeom>
          <a:solidFill>
            <a:srgbClr val="0E26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1396544" y="2307501"/>
            <a:ext cx="432999" cy="1017777"/>
          </a:xfrm>
          <a:custGeom>
            <a:avLst/>
            <a:gdLst/>
            <a:ahLst/>
            <a:cxnLst/>
            <a:rect l="l" t="t" r="r" b="b"/>
            <a:pathLst>
              <a:path w="9848" h="23148" extrusionOk="0">
                <a:moveTo>
                  <a:pt x="2835" y="1"/>
                </a:moveTo>
                <a:cubicBezTo>
                  <a:pt x="2835" y="1"/>
                  <a:pt x="1" y="13538"/>
                  <a:pt x="418" y="15562"/>
                </a:cubicBezTo>
                <a:cubicBezTo>
                  <a:pt x="834" y="17610"/>
                  <a:pt x="8704" y="23087"/>
                  <a:pt x="8823" y="23146"/>
                </a:cubicBezTo>
                <a:cubicBezTo>
                  <a:pt x="8825" y="23147"/>
                  <a:pt x="8826" y="23148"/>
                  <a:pt x="8828" y="23148"/>
                </a:cubicBezTo>
                <a:cubicBezTo>
                  <a:pt x="8963" y="23148"/>
                  <a:pt x="9847" y="20063"/>
                  <a:pt x="9847" y="20063"/>
                </a:cubicBezTo>
                <a:lnTo>
                  <a:pt x="5561" y="15145"/>
                </a:lnTo>
                <a:lnTo>
                  <a:pt x="9538" y="5263"/>
                </a:lnTo>
                <a:lnTo>
                  <a:pt x="2835" y="1"/>
                </a:lnTo>
                <a:close/>
              </a:path>
            </a:pathLst>
          </a:custGeom>
          <a:solidFill>
            <a:srgbClr val="0E26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1334285" y="1695032"/>
            <a:ext cx="1817074" cy="2562027"/>
          </a:xfrm>
          <a:custGeom>
            <a:avLst/>
            <a:gdLst/>
            <a:ahLst/>
            <a:cxnLst/>
            <a:rect l="l" t="t" r="r" b="b"/>
            <a:pathLst>
              <a:path w="41327" h="58270" extrusionOk="0">
                <a:moveTo>
                  <a:pt x="17026" y="0"/>
                </a:moveTo>
                <a:cubicBezTo>
                  <a:pt x="17026" y="0"/>
                  <a:pt x="9489" y="2917"/>
                  <a:pt x="6930" y="4656"/>
                </a:cubicBezTo>
                <a:cubicBezTo>
                  <a:pt x="3524" y="6966"/>
                  <a:pt x="107" y="15717"/>
                  <a:pt x="0" y="18515"/>
                </a:cubicBezTo>
                <a:cubicBezTo>
                  <a:pt x="0" y="18515"/>
                  <a:pt x="4929" y="19693"/>
                  <a:pt x="9156" y="20836"/>
                </a:cubicBezTo>
                <a:cubicBezTo>
                  <a:pt x="9275" y="22872"/>
                  <a:pt x="9192" y="25194"/>
                  <a:pt x="8799" y="27873"/>
                </a:cubicBezTo>
                <a:cubicBezTo>
                  <a:pt x="8585" y="29230"/>
                  <a:pt x="6179" y="44482"/>
                  <a:pt x="5298" y="52090"/>
                </a:cubicBezTo>
                <a:cubicBezTo>
                  <a:pt x="5239" y="52566"/>
                  <a:pt x="6358" y="53614"/>
                  <a:pt x="6299" y="54067"/>
                </a:cubicBezTo>
                <a:cubicBezTo>
                  <a:pt x="6120" y="55543"/>
                  <a:pt x="5906" y="57150"/>
                  <a:pt x="6096" y="57436"/>
                </a:cubicBezTo>
                <a:cubicBezTo>
                  <a:pt x="6346" y="57817"/>
                  <a:pt x="13299" y="58270"/>
                  <a:pt x="21443" y="58270"/>
                </a:cubicBezTo>
                <a:cubicBezTo>
                  <a:pt x="28730" y="58270"/>
                  <a:pt x="35147" y="57615"/>
                  <a:pt x="35421" y="57353"/>
                </a:cubicBezTo>
                <a:cubicBezTo>
                  <a:pt x="35671" y="57162"/>
                  <a:pt x="35445" y="56210"/>
                  <a:pt x="35338" y="54531"/>
                </a:cubicBezTo>
                <a:cubicBezTo>
                  <a:pt x="35326" y="54186"/>
                  <a:pt x="36445" y="53305"/>
                  <a:pt x="36409" y="52924"/>
                </a:cubicBezTo>
                <a:cubicBezTo>
                  <a:pt x="36017" y="46613"/>
                  <a:pt x="33873" y="32183"/>
                  <a:pt x="33814" y="31326"/>
                </a:cubicBezTo>
                <a:cubicBezTo>
                  <a:pt x="33552" y="27218"/>
                  <a:pt x="33683" y="23813"/>
                  <a:pt x="33992" y="20967"/>
                </a:cubicBezTo>
                <a:cubicBezTo>
                  <a:pt x="38576" y="20265"/>
                  <a:pt x="41327" y="15955"/>
                  <a:pt x="41327" y="15955"/>
                </a:cubicBezTo>
                <a:cubicBezTo>
                  <a:pt x="41208" y="12633"/>
                  <a:pt x="39803" y="7489"/>
                  <a:pt x="37005" y="5715"/>
                </a:cubicBezTo>
                <a:cubicBezTo>
                  <a:pt x="35135" y="4037"/>
                  <a:pt x="28349" y="1263"/>
                  <a:pt x="26480" y="715"/>
                </a:cubicBezTo>
                <a:cubicBezTo>
                  <a:pt x="25721" y="492"/>
                  <a:pt x="25006" y="422"/>
                  <a:pt x="24298" y="422"/>
                </a:cubicBezTo>
                <a:cubicBezTo>
                  <a:pt x="23141" y="422"/>
                  <a:pt x="22001" y="607"/>
                  <a:pt x="20706" y="607"/>
                </a:cubicBezTo>
                <a:cubicBezTo>
                  <a:pt x="19621" y="607"/>
                  <a:pt x="18427" y="477"/>
                  <a:pt x="17026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2074884" y="1414957"/>
            <a:ext cx="415500" cy="344535"/>
          </a:xfrm>
          <a:custGeom>
            <a:avLst/>
            <a:gdLst/>
            <a:ahLst/>
            <a:cxnLst/>
            <a:rect l="l" t="t" r="r" b="b"/>
            <a:pathLst>
              <a:path w="9450" h="7836" extrusionOk="0">
                <a:moveTo>
                  <a:pt x="587" y="1"/>
                </a:moveTo>
                <a:lnTo>
                  <a:pt x="587" y="1"/>
                </a:lnTo>
                <a:cubicBezTo>
                  <a:pt x="599" y="1477"/>
                  <a:pt x="492" y="4513"/>
                  <a:pt x="182" y="6370"/>
                </a:cubicBezTo>
                <a:cubicBezTo>
                  <a:pt x="0" y="7389"/>
                  <a:pt x="2797" y="7835"/>
                  <a:pt x="5353" y="7835"/>
                </a:cubicBezTo>
                <a:cubicBezTo>
                  <a:pt x="7485" y="7835"/>
                  <a:pt x="9449" y="7525"/>
                  <a:pt x="9374" y="6978"/>
                </a:cubicBezTo>
                <a:cubicBezTo>
                  <a:pt x="9255" y="6644"/>
                  <a:pt x="8909" y="2549"/>
                  <a:pt x="9016" y="382"/>
                </a:cubicBezTo>
                <a:lnTo>
                  <a:pt x="58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2100650" y="1375166"/>
            <a:ext cx="370696" cy="234571"/>
          </a:xfrm>
          <a:custGeom>
            <a:avLst/>
            <a:gdLst/>
            <a:ahLst/>
            <a:cxnLst/>
            <a:rect l="l" t="t" r="r" b="b"/>
            <a:pathLst>
              <a:path w="8431" h="5335" extrusionOk="0">
                <a:moveTo>
                  <a:pt x="8430" y="1"/>
                </a:moveTo>
                <a:lnTo>
                  <a:pt x="1" y="906"/>
                </a:lnTo>
                <a:cubicBezTo>
                  <a:pt x="1" y="906"/>
                  <a:pt x="72" y="1441"/>
                  <a:pt x="13" y="2382"/>
                </a:cubicBezTo>
                <a:cubicBezTo>
                  <a:pt x="13" y="2382"/>
                  <a:pt x="2525" y="5335"/>
                  <a:pt x="4311" y="5335"/>
                </a:cubicBezTo>
                <a:cubicBezTo>
                  <a:pt x="6097" y="5335"/>
                  <a:pt x="8395" y="2596"/>
                  <a:pt x="8395" y="2596"/>
                </a:cubicBezTo>
                <a:cubicBezTo>
                  <a:pt x="8395" y="2596"/>
                  <a:pt x="8347" y="775"/>
                  <a:pt x="8430" y="1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2550883" y="934478"/>
            <a:ext cx="193944" cy="241385"/>
          </a:xfrm>
          <a:custGeom>
            <a:avLst/>
            <a:gdLst/>
            <a:ahLst/>
            <a:cxnLst/>
            <a:rect l="l" t="t" r="r" b="b"/>
            <a:pathLst>
              <a:path w="4411" h="5490" extrusionOk="0">
                <a:moveTo>
                  <a:pt x="2769" y="0"/>
                </a:moveTo>
                <a:cubicBezTo>
                  <a:pt x="2657" y="0"/>
                  <a:pt x="2540" y="11"/>
                  <a:pt x="2417" y="34"/>
                </a:cubicBezTo>
                <a:cubicBezTo>
                  <a:pt x="1215" y="273"/>
                  <a:pt x="405" y="1035"/>
                  <a:pt x="203" y="2559"/>
                </a:cubicBezTo>
                <a:cubicBezTo>
                  <a:pt x="0" y="4094"/>
                  <a:pt x="762" y="4904"/>
                  <a:pt x="1691" y="5380"/>
                </a:cubicBezTo>
                <a:cubicBezTo>
                  <a:pt x="1833" y="5455"/>
                  <a:pt x="1976" y="5489"/>
                  <a:pt x="2117" y="5489"/>
                </a:cubicBezTo>
                <a:cubicBezTo>
                  <a:pt x="3105" y="5489"/>
                  <a:pt x="4040" y="3818"/>
                  <a:pt x="4227" y="2475"/>
                </a:cubicBezTo>
                <a:cubicBezTo>
                  <a:pt x="4411" y="1081"/>
                  <a:pt x="3868" y="0"/>
                  <a:pt x="2769" y="0"/>
                </a:cubicBezTo>
                <a:close/>
              </a:path>
            </a:pathLst>
          </a:custGeom>
          <a:solidFill>
            <a:srgbClr val="ED90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2635698" y="934565"/>
            <a:ext cx="85343" cy="53817"/>
          </a:xfrm>
          <a:custGeom>
            <a:avLst/>
            <a:gdLst/>
            <a:ahLst/>
            <a:cxnLst/>
            <a:rect l="l" t="t" r="r" b="b"/>
            <a:pathLst>
              <a:path w="1941" h="1224" extrusionOk="0">
                <a:moveTo>
                  <a:pt x="820" y="0"/>
                </a:moveTo>
                <a:cubicBezTo>
                  <a:pt x="433" y="0"/>
                  <a:pt x="155" y="140"/>
                  <a:pt x="155" y="140"/>
                </a:cubicBezTo>
                <a:lnTo>
                  <a:pt x="0" y="1223"/>
                </a:lnTo>
                <a:cubicBezTo>
                  <a:pt x="222" y="536"/>
                  <a:pt x="784" y="318"/>
                  <a:pt x="1254" y="318"/>
                </a:cubicBezTo>
                <a:cubicBezTo>
                  <a:pt x="1565" y="318"/>
                  <a:pt x="1836" y="414"/>
                  <a:pt x="1941" y="533"/>
                </a:cubicBezTo>
                <a:cubicBezTo>
                  <a:pt x="1941" y="533"/>
                  <a:pt x="1715" y="116"/>
                  <a:pt x="1072" y="21"/>
                </a:cubicBezTo>
                <a:cubicBezTo>
                  <a:pt x="984" y="6"/>
                  <a:pt x="900" y="0"/>
                  <a:pt x="820" y="0"/>
                </a:cubicBezTo>
                <a:close/>
              </a:path>
            </a:pathLst>
          </a:custGeom>
          <a:solidFill>
            <a:srgbClr val="FFAF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1858561" y="935005"/>
            <a:ext cx="193460" cy="241385"/>
          </a:xfrm>
          <a:custGeom>
            <a:avLst/>
            <a:gdLst/>
            <a:ahLst/>
            <a:cxnLst/>
            <a:rect l="l" t="t" r="r" b="b"/>
            <a:pathLst>
              <a:path w="4400" h="5490" extrusionOk="0">
                <a:moveTo>
                  <a:pt x="1625" y="0"/>
                </a:moveTo>
                <a:cubicBezTo>
                  <a:pt x="544" y="0"/>
                  <a:pt x="1" y="1081"/>
                  <a:pt x="185" y="2475"/>
                </a:cubicBezTo>
                <a:cubicBezTo>
                  <a:pt x="372" y="3818"/>
                  <a:pt x="1306" y="5489"/>
                  <a:pt x="2294" y="5489"/>
                </a:cubicBezTo>
                <a:cubicBezTo>
                  <a:pt x="2436" y="5489"/>
                  <a:pt x="2579" y="5455"/>
                  <a:pt x="2721" y="5380"/>
                </a:cubicBezTo>
                <a:cubicBezTo>
                  <a:pt x="3638" y="4904"/>
                  <a:pt x="4400" y="4094"/>
                  <a:pt x="4209" y="2570"/>
                </a:cubicBezTo>
                <a:cubicBezTo>
                  <a:pt x="3995" y="1034"/>
                  <a:pt x="3197" y="284"/>
                  <a:pt x="1971" y="34"/>
                </a:cubicBezTo>
                <a:cubicBezTo>
                  <a:pt x="1850" y="11"/>
                  <a:pt x="1735" y="0"/>
                  <a:pt x="1625" y="0"/>
                </a:cubicBezTo>
                <a:close/>
              </a:path>
            </a:pathLst>
          </a:custGeom>
          <a:solidFill>
            <a:srgbClr val="ED90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1882349" y="935269"/>
            <a:ext cx="85386" cy="53597"/>
          </a:xfrm>
          <a:custGeom>
            <a:avLst/>
            <a:gdLst/>
            <a:ahLst/>
            <a:cxnLst/>
            <a:rect l="l" t="t" r="r" b="b"/>
            <a:pathLst>
              <a:path w="1942" h="1219" extrusionOk="0">
                <a:moveTo>
                  <a:pt x="1099" y="0"/>
                </a:moveTo>
                <a:cubicBezTo>
                  <a:pt x="1026" y="0"/>
                  <a:pt x="949" y="5"/>
                  <a:pt x="870" y="16"/>
                </a:cubicBezTo>
                <a:cubicBezTo>
                  <a:pt x="227" y="124"/>
                  <a:pt x="1" y="540"/>
                  <a:pt x="1" y="540"/>
                </a:cubicBezTo>
                <a:cubicBezTo>
                  <a:pt x="107" y="420"/>
                  <a:pt x="383" y="321"/>
                  <a:pt x="699" y="321"/>
                </a:cubicBezTo>
                <a:cubicBezTo>
                  <a:pt x="1167" y="321"/>
                  <a:pt x="1722" y="537"/>
                  <a:pt x="1942" y="1219"/>
                </a:cubicBezTo>
                <a:lnTo>
                  <a:pt x="1787" y="136"/>
                </a:lnTo>
                <a:cubicBezTo>
                  <a:pt x="1787" y="136"/>
                  <a:pt x="1491" y="0"/>
                  <a:pt x="1099" y="0"/>
                </a:cubicBezTo>
                <a:close/>
              </a:path>
            </a:pathLst>
          </a:custGeom>
          <a:solidFill>
            <a:srgbClr val="FFAF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1962458" y="530283"/>
            <a:ext cx="679001" cy="712505"/>
          </a:xfrm>
          <a:custGeom>
            <a:avLst/>
            <a:gdLst/>
            <a:ahLst/>
            <a:cxnLst/>
            <a:rect l="l" t="t" r="r" b="b"/>
            <a:pathLst>
              <a:path w="15443" h="16205" extrusionOk="0">
                <a:moveTo>
                  <a:pt x="7728" y="0"/>
                </a:moveTo>
                <a:cubicBezTo>
                  <a:pt x="3453" y="0"/>
                  <a:pt x="1" y="2750"/>
                  <a:pt x="1" y="8477"/>
                </a:cubicBezTo>
                <a:cubicBezTo>
                  <a:pt x="1" y="12752"/>
                  <a:pt x="3453" y="16204"/>
                  <a:pt x="7728" y="16204"/>
                </a:cubicBezTo>
                <a:cubicBezTo>
                  <a:pt x="11990" y="16204"/>
                  <a:pt x="15443" y="12752"/>
                  <a:pt x="15443" y="8477"/>
                </a:cubicBezTo>
                <a:cubicBezTo>
                  <a:pt x="15443" y="2870"/>
                  <a:pt x="11978" y="0"/>
                  <a:pt x="7728" y="0"/>
                </a:cubicBezTo>
                <a:close/>
              </a:path>
            </a:pathLst>
          </a:custGeom>
          <a:solidFill>
            <a:srgbClr val="FFAF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1961403" y="902997"/>
            <a:ext cx="680056" cy="624172"/>
          </a:xfrm>
          <a:custGeom>
            <a:avLst/>
            <a:gdLst/>
            <a:ahLst/>
            <a:cxnLst/>
            <a:rect l="l" t="t" r="r" b="b"/>
            <a:pathLst>
              <a:path w="15467" h="14196" extrusionOk="0">
                <a:moveTo>
                  <a:pt x="15467" y="0"/>
                </a:moveTo>
                <a:lnTo>
                  <a:pt x="1" y="24"/>
                </a:lnTo>
                <a:cubicBezTo>
                  <a:pt x="1" y="4156"/>
                  <a:pt x="1" y="7608"/>
                  <a:pt x="1584" y="9859"/>
                </a:cubicBezTo>
                <a:cubicBezTo>
                  <a:pt x="2489" y="11156"/>
                  <a:pt x="4775" y="13419"/>
                  <a:pt x="6537" y="14038"/>
                </a:cubicBezTo>
                <a:cubicBezTo>
                  <a:pt x="6813" y="14132"/>
                  <a:pt x="7390" y="14196"/>
                  <a:pt x="7901" y="14196"/>
                </a:cubicBezTo>
                <a:cubicBezTo>
                  <a:pt x="8228" y="14196"/>
                  <a:pt x="8528" y="14170"/>
                  <a:pt x="8704" y="14109"/>
                </a:cubicBezTo>
                <a:cubicBezTo>
                  <a:pt x="10490" y="13514"/>
                  <a:pt x="12943" y="11192"/>
                  <a:pt x="13895" y="9847"/>
                </a:cubicBezTo>
                <a:cubicBezTo>
                  <a:pt x="15467" y="7597"/>
                  <a:pt x="15467" y="4144"/>
                  <a:pt x="1546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2392246" y="999813"/>
            <a:ext cx="148700" cy="30558"/>
          </a:xfrm>
          <a:custGeom>
            <a:avLst/>
            <a:gdLst/>
            <a:ahLst/>
            <a:cxnLst/>
            <a:rect l="l" t="t" r="r" b="b"/>
            <a:pathLst>
              <a:path w="3382" h="695" extrusionOk="0">
                <a:moveTo>
                  <a:pt x="2477" y="1"/>
                </a:moveTo>
                <a:cubicBezTo>
                  <a:pt x="2191" y="25"/>
                  <a:pt x="1918" y="37"/>
                  <a:pt x="1656" y="84"/>
                </a:cubicBezTo>
                <a:cubicBezTo>
                  <a:pt x="1382" y="120"/>
                  <a:pt x="1120" y="168"/>
                  <a:pt x="846" y="239"/>
                </a:cubicBezTo>
                <a:cubicBezTo>
                  <a:pt x="584" y="322"/>
                  <a:pt x="334" y="406"/>
                  <a:pt x="72" y="513"/>
                </a:cubicBezTo>
                <a:cubicBezTo>
                  <a:pt x="36" y="537"/>
                  <a:pt x="1" y="584"/>
                  <a:pt x="36" y="620"/>
                </a:cubicBezTo>
                <a:cubicBezTo>
                  <a:pt x="46" y="670"/>
                  <a:pt x="89" y="695"/>
                  <a:pt x="138" y="695"/>
                </a:cubicBezTo>
                <a:cubicBezTo>
                  <a:pt x="147" y="695"/>
                  <a:pt x="157" y="694"/>
                  <a:pt x="167" y="692"/>
                </a:cubicBezTo>
                <a:cubicBezTo>
                  <a:pt x="405" y="620"/>
                  <a:pt x="667" y="549"/>
                  <a:pt x="929" y="501"/>
                </a:cubicBezTo>
                <a:cubicBezTo>
                  <a:pt x="1179" y="453"/>
                  <a:pt x="1441" y="394"/>
                  <a:pt x="1703" y="358"/>
                </a:cubicBezTo>
                <a:cubicBezTo>
                  <a:pt x="1965" y="334"/>
                  <a:pt x="2215" y="299"/>
                  <a:pt x="2489" y="287"/>
                </a:cubicBezTo>
                <a:cubicBezTo>
                  <a:pt x="2751" y="263"/>
                  <a:pt x="3013" y="263"/>
                  <a:pt x="3275" y="263"/>
                </a:cubicBezTo>
                <a:cubicBezTo>
                  <a:pt x="3334" y="263"/>
                  <a:pt x="3382" y="215"/>
                  <a:pt x="3382" y="168"/>
                </a:cubicBezTo>
                <a:cubicBezTo>
                  <a:pt x="3382" y="108"/>
                  <a:pt x="3346" y="61"/>
                  <a:pt x="3287" y="49"/>
                </a:cubicBezTo>
                <a:cubicBezTo>
                  <a:pt x="3025" y="25"/>
                  <a:pt x="2739" y="1"/>
                  <a:pt x="247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2043095" y="1004167"/>
            <a:ext cx="148173" cy="21368"/>
          </a:xfrm>
          <a:custGeom>
            <a:avLst/>
            <a:gdLst/>
            <a:ahLst/>
            <a:cxnLst/>
            <a:rect l="l" t="t" r="r" b="b"/>
            <a:pathLst>
              <a:path w="3370" h="486" extrusionOk="0">
                <a:moveTo>
                  <a:pt x="1280" y="0"/>
                </a:moveTo>
                <a:cubicBezTo>
                  <a:pt x="1143" y="0"/>
                  <a:pt x="1006" y="3"/>
                  <a:pt x="869" y="9"/>
                </a:cubicBezTo>
                <a:cubicBezTo>
                  <a:pt x="607" y="21"/>
                  <a:pt x="334" y="69"/>
                  <a:pt x="72" y="128"/>
                </a:cubicBezTo>
                <a:cubicBezTo>
                  <a:pt x="24" y="128"/>
                  <a:pt x="0" y="188"/>
                  <a:pt x="0" y="235"/>
                </a:cubicBezTo>
                <a:cubicBezTo>
                  <a:pt x="0" y="283"/>
                  <a:pt x="36" y="319"/>
                  <a:pt x="95" y="319"/>
                </a:cubicBezTo>
                <a:cubicBezTo>
                  <a:pt x="369" y="307"/>
                  <a:pt x="619" y="283"/>
                  <a:pt x="893" y="283"/>
                </a:cubicBezTo>
                <a:cubicBezTo>
                  <a:pt x="1155" y="283"/>
                  <a:pt x="1405" y="283"/>
                  <a:pt x="1679" y="295"/>
                </a:cubicBezTo>
                <a:cubicBezTo>
                  <a:pt x="1941" y="307"/>
                  <a:pt x="2203" y="343"/>
                  <a:pt x="2465" y="366"/>
                </a:cubicBezTo>
                <a:cubicBezTo>
                  <a:pt x="2715" y="402"/>
                  <a:pt x="2989" y="438"/>
                  <a:pt x="3239" y="485"/>
                </a:cubicBezTo>
                <a:cubicBezTo>
                  <a:pt x="3298" y="485"/>
                  <a:pt x="3358" y="462"/>
                  <a:pt x="3346" y="426"/>
                </a:cubicBezTo>
                <a:cubicBezTo>
                  <a:pt x="3370" y="366"/>
                  <a:pt x="3346" y="307"/>
                  <a:pt x="3286" y="295"/>
                </a:cubicBezTo>
                <a:cubicBezTo>
                  <a:pt x="3024" y="200"/>
                  <a:pt x="2762" y="140"/>
                  <a:pt x="2489" y="104"/>
                </a:cubicBezTo>
                <a:cubicBezTo>
                  <a:pt x="2227" y="57"/>
                  <a:pt x="1965" y="21"/>
                  <a:pt x="1691" y="9"/>
                </a:cubicBezTo>
                <a:cubicBezTo>
                  <a:pt x="1554" y="3"/>
                  <a:pt x="1417" y="0"/>
                  <a:pt x="128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2224728" y="1277954"/>
            <a:ext cx="154460" cy="34471"/>
          </a:xfrm>
          <a:custGeom>
            <a:avLst/>
            <a:gdLst/>
            <a:ahLst/>
            <a:cxnLst/>
            <a:rect l="l" t="t" r="r" b="b"/>
            <a:pathLst>
              <a:path w="3513" h="784" extrusionOk="0">
                <a:moveTo>
                  <a:pt x="1818" y="0"/>
                </a:moveTo>
                <a:cubicBezTo>
                  <a:pt x="1245" y="0"/>
                  <a:pt x="655" y="66"/>
                  <a:pt x="405" y="188"/>
                </a:cubicBezTo>
                <a:cubicBezTo>
                  <a:pt x="1" y="402"/>
                  <a:pt x="1298" y="783"/>
                  <a:pt x="1739" y="783"/>
                </a:cubicBezTo>
                <a:cubicBezTo>
                  <a:pt x="2203" y="783"/>
                  <a:pt x="3513" y="438"/>
                  <a:pt x="3096" y="188"/>
                </a:cubicBezTo>
                <a:cubicBezTo>
                  <a:pt x="2893" y="60"/>
                  <a:pt x="2363" y="0"/>
                  <a:pt x="1818" y="0"/>
                </a:cubicBezTo>
                <a:close/>
              </a:path>
            </a:pathLst>
          </a:custGeom>
          <a:solidFill>
            <a:srgbClr val="ED90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2240425" y="1440634"/>
            <a:ext cx="124650" cy="11036"/>
          </a:xfrm>
          <a:custGeom>
            <a:avLst/>
            <a:gdLst/>
            <a:ahLst/>
            <a:cxnLst/>
            <a:rect l="l" t="t" r="r" b="b"/>
            <a:pathLst>
              <a:path w="2835" h="251" extrusionOk="0">
                <a:moveTo>
                  <a:pt x="1382" y="0"/>
                </a:moveTo>
                <a:cubicBezTo>
                  <a:pt x="1013" y="0"/>
                  <a:pt x="1" y="131"/>
                  <a:pt x="346" y="238"/>
                </a:cubicBezTo>
                <a:cubicBezTo>
                  <a:pt x="346" y="238"/>
                  <a:pt x="906" y="155"/>
                  <a:pt x="1370" y="155"/>
                </a:cubicBezTo>
                <a:cubicBezTo>
                  <a:pt x="1834" y="155"/>
                  <a:pt x="2501" y="250"/>
                  <a:pt x="2501" y="250"/>
                </a:cubicBezTo>
                <a:cubicBezTo>
                  <a:pt x="2835" y="155"/>
                  <a:pt x="1775" y="12"/>
                  <a:pt x="1382" y="0"/>
                </a:cubicBezTo>
                <a:close/>
              </a:path>
            </a:pathLst>
          </a:custGeom>
          <a:solidFill>
            <a:srgbClr val="ED90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2180760" y="1359073"/>
            <a:ext cx="243979" cy="32492"/>
          </a:xfrm>
          <a:custGeom>
            <a:avLst/>
            <a:gdLst/>
            <a:ahLst/>
            <a:cxnLst/>
            <a:rect l="l" t="t" r="r" b="b"/>
            <a:pathLst>
              <a:path w="5549" h="739" extrusionOk="0">
                <a:moveTo>
                  <a:pt x="2311" y="1"/>
                </a:moveTo>
                <a:cubicBezTo>
                  <a:pt x="1737" y="1"/>
                  <a:pt x="1046" y="324"/>
                  <a:pt x="490" y="324"/>
                </a:cubicBezTo>
                <a:cubicBezTo>
                  <a:pt x="310" y="324"/>
                  <a:pt x="144" y="290"/>
                  <a:pt x="1" y="200"/>
                </a:cubicBezTo>
                <a:lnTo>
                  <a:pt x="1" y="200"/>
                </a:lnTo>
                <a:cubicBezTo>
                  <a:pt x="282" y="526"/>
                  <a:pt x="1696" y="739"/>
                  <a:pt x="3033" y="739"/>
                </a:cubicBezTo>
                <a:cubicBezTo>
                  <a:pt x="4187" y="739"/>
                  <a:pt x="5284" y="581"/>
                  <a:pt x="5549" y="200"/>
                </a:cubicBezTo>
                <a:lnTo>
                  <a:pt x="5549" y="200"/>
                </a:lnTo>
                <a:cubicBezTo>
                  <a:pt x="5406" y="290"/>
                  <a:pt x="5240" y="324"/>
                  <a:pt x="5061" y="324"/>
                </a:cubicBezTo>
                <a:cubicBezTo>
                  <a:pt x="4507" y="324"/>
                  <a:pt x="3822" y="1"/>
                  <a:pt x="3249" y="1"/>
                </a:cubicBezTo>
                <a:cubicBezTo>
                  <a:pt x="3097" y="1"/>
                  <a:pt x="2954" y="23"/>
                  <a:pt x="2822" y="81"/>
                </a:cubicBezTo>
                <a:lnTo>
                  <a:pt x="2739" y="81"/>
                </a:lnTo>
                <a:cubicBezTo>
                  <a:pt x="2608" y="23"/>
                  <a:pt x="2463" y="1"/>
                  <a:pt x="2311" y="1"/>
                </a:cubicBezTo>
                <a:close/>
              </a:path>
            </a:pathLst>
          </a:custGeom>
          <a:solidFill>
            <a:srgbClr val="ED90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2194874" y="1376221"/>
            <a:ext cx="218346" cy="41330"/>
          </a:xfrm>
          <a:custGeom>
            <a:avLst/>
            <a:gdLst/>
            <a:ahLst/>
            <a:cxnLst/>
            <a:rect l="l" t="t" r="r" b="b"/>
            <a:pathLst>
              <a:path w="4966" h="940" extrusionOk="0">
                <a:moveTo>
                  <a:pt x="1" y="1"/>
                </a:moveTo>
                <a:cubicBezTo>
                  <a:pt x="332" y="259"/>
                  <a:pt x="1409" y="931"/>
                  <a:pt x="2147" y="931"/>
                </a:cubicBezTo>
                <a:cubicBezTo>
                  <a:pt x="2258" y="931"/>
                  <a:pt x="2362" y="916"/>
                  <a:pt x="2454" y="882"/>
                </a:cubicBezTo>
                <a:cubicBezTo>
                  <a:pt x="2584" y="922"/>
                  <a:pt x="2712" y="939"/>
                  <a:pt x="2838" y="939"/>
                </a:cubicBezTo>
                <a:cubicBezTo>
                  <a:pt x="3651" y="939"/>
                  <a:pt x="4389" y="211"/>
                  <a:pt x="4966" y="36"/>
                </a:cubicBezTo>
                <a:lnTo>
                  <a:pt x="4966" y="36"/>
                </a:lnTo>
                <a:lnTo>
                  <a:pt x="2454" y="298"/>
                </a:lnTo>
                <a:lnTo>
                  <a:pt x="1" y="1"/>
                </a:lnTo>
                <a:close/>
              </a:path>
            </a:pathLst>
          </a:custGeom>
          <a:solidFill>
            <a:srgbClr val="ED90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2236775" y="1383564"/>
            <a:ext cx="123595" cy="13674"/>
          </a:xfrm>
          <a:custGeom>
            <a:avLst/>
            <a:gdLst/>
            <a:ahLst/>
            <a:cxnLst/>
            <a:rect l="l" t="t" r="r" b="b"/>
            <a:pathLst>
              <a:path w="2811" h="311" extrusionOk="0">
                <a:moveTo>
                  <a:pt x="2810" y="0"/>
                </a:moveTo>
                <a:lnTo>
                  <a:pt x="2810" y="0"/>
                </a:lnTo>
                <a:cubicBezTo>
                  <a:pt x="2632" y="84"/>
                  <a:pt x="2370" y="131"/>
                  <a:pt x="2096" y="167"/>
                </a:cubicBezTo>
                <a:cubicBezTo>
                  <a:pt x="1917" y="179"/>
                  <a:pt x="1715" y="262"/>
                  <a:pt x="1524" y="262"/>
                </a:cubicBezTo>
                <a:cubicBezTo>
                  <a:pt x="1322" y="262"/>
                  <a:pt x="1096" y="167"/>
                  <a:pt x="893" y="143"/>
                </a:cubicBezTo>
                <a:cubicBezTo>
                  <a:pt x="560" y="119"/>
                  <a:pt x="251" y="72"/>
                  <a:pt x="0" y="12"/>
                </a:cubicBezTo>
                <a:lnTo>
                  <a:pt x="0" y="12"/>
                </a:lnTo>
                <a:cubicBezTo>
                  <a:pt x="1" y="12"/>
                  <a:pt x="746" y="310"/>
                  <a:pt x="1482" y="310"/>
                </a:cubicBezTo>
                <a:cubicBezTo>
                  <a:pt x="1496" y="310"/>
                  <a:pt x="1510" y="310"/>
                  <a:pt x="1524" y="310"/>
                </a:cubicBezTo>
                <a:cubicBezTo>
                  <a:pt x="2274" y="310"/>
                  <a:pt x="2810" y="0"/>
                  <a:pt x="2810" y="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2693779" y="2274526"/>
            <a:ext cx="95324" cy="531400"/>
          </a:xfrm>
          <a:custGeom>
            <a:avLst/>
            <a:gdLst/>
            <a:ahLst/>
            <a:cxnLst/>
            <a:rect l="l" t="t" r="r" b="b"/>
            <a:pathLst>
              <a:path w="2168" h="12086" extrusionOk="0">
                <a:moveTo>
                  <a:pt x="1" y="1"/>
                </a:moveTo>
                <a:lnTo>
                  <a:pt x="453" y="7013"/>
                </a:lnTo>
                <a:lnTo>
                  <a:pt x="1072" y="7299"/>
                </a:lnTo>
                <a:lnTo>
                  <a:pt x="1370" y="12085"/>
                </a:lnTo>
                <a:lnTo>
                  <a:pt x="1644" y="6406"/>
                </a:lnTo>
                <a:lnTo>
                  <a:pt x="2168" y="6299"/>
                </a:lnTo>
                <a:lnTo>
                  <a:pt x="2168" y="6299"/>
                </a:lnTo>
                <a:lnTo>
                  <a:pt x="1191" y="6478"/>
                </a:lnTo>
                <a:lnTo>
                  <a:pt x="1" y="1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1768250" y="2274526"/>
            <a:ext cx="123595" cy="619336"/>
          </a:xfrm>
          <a:custGeom>
            <a:avLst/>
            <a:gdLst/>
            <a:ahLst/>
            <a:cxnLst/>
            <a:rect l="l" t="t" r="r" b="b"/>
            <a:pathLst>
              <a:path w="2811" h="14086" extrusionOk="0">
                <a:moveTo>
                  <a:pt x="386" y="6230"/>
                </a:moveTo>
                <a:cubicBezTo>
                  <a:pt x="376" y="6230"/>
                  <a:pt x="369" y="6240"/>
                  <a:pt x="369" y="6240"/>
                </a:cubicBezTo>
                <a:lnTo>
                  <a:pt x="410" y="6247"/>
                </a:lnTo>
                <a:lnTo>
                  <a:pt x="410" y="6247"/>
                </a:lnTo>
                <a:cubicBezTo>
                  <a:pt x="401" y="6234"/>
                  <a:pt x="393" y="6230"/>
                  <a:pt x="386" y="6230"/>
                </a:cubicBezTo>
                <a:close/>
                <a:moveTo>
                  <a:pt x="2810" y="1"/>
                </a:moveTo>
                <a:lnTo>
                  <a:pt x="1620" y="6478"/>
                </a:lnTo>
                <a:lnTo>
                  <a:pt x="410" y="6247"/>
                </a:lnTo>
                <a:lnTo>
                  <a:pt x="410" y="6247"/>
                </a:lnTo>
                <a:cubicBezTo>
                  <a:pt x="447" y="6299"/>
                  <a:pt x="498" y="6496"/>
                  <a:pt x="512" y="7168"/>
                </a:cubicBezTo>
                <a:cubicBezTo>
                  <a:pt x="608" y="9847"/>
                  <a:pt x="0" y="14086"/>
                  <a:pt x="0" y="14086"/>
                </a:cubicBezTo>
                <a:lnTo>
                  <a:pt x="1131" y="7299"/>
                </a:lnTo>
                <a:lnTo>
                  <a:pt x="2155" y="7299"/>
                </a:lnTo>
                <a:lnTo>
                  <a:pt x="2810" y="1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2626772" y="1026018"/>
            <a:ext cx="40890" cy="104732"/>
          </a:xfrm>
          <a:custGeom>
            <a:avLst/>
            <a:gdLst/>
            <a:ahLst/>
            <a:cxnLst/>
            <a:rect l="l" t="t" r="r" b="b"/>
            <a:pathLst>
              <a:path w="930" h="2382" extrusionOk="0">
                <a:moveTo>
                  <a:pt x="274" y="0"/>
                </a:moveTo>
                <a:lnTo>
                  <a:pt x="1" y="2382"/>
                </a:lnTo>
                <a:cubicBezTo>
                  <a:pt x="1" y="2382"/>
                  <a:pt x="870" y="1655"/>
                  <a:pt x="906" y="1286"/>
                </a:cubicBezTo>
                <a:cubicBezTo>
                  <a:pt x="929" y="917"/>
                  <a:pt x="274" y="0"/>
                  <a:pt x="274" y="0"/>
                </a:cubicBezTo>
                <a:close/>
              </a:path>
            </a:pathLst>
          </a:custGeom>
          <a:solidFill>
            <a:srgbClr val="FFAF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1263057" y="3664389"/>
            <a:ext cx="2037003" cy="54476"/>
          </a:xfrm>
          <a:custGeom>
            <a:avLst/>
            <a:gdLst/>
            <a:ahLst/>
            <a:cxnLst/>
            <a:rect l="l" t="t" r="r" b="b"/>
            <a:pathLst>
              <a:path w="46329" h="1239" extrusionOk="0">
                <a:moveTo>
                  <a:pt x="144" y="1"/>
                </a:moveTo>
                <a:cubicBezTo>
                  <a:pt x="72" y="1"/>
                  <a:pt x="1" y="84"/>
                  <a:pt x="1" y="155"/>
                </a:cubicBezTo>
                <a:lnTo>
                  <a:pt x="1" y="1096"/>
                </a:lnTo>
                <a:cubicBezTo>
                  <a:pt x="1" y="1167"/>
                  <a:pt x="72" y="1239"/>
                  <a:pt x="144" y="1239"/>
                </a:cubicBezTo>
                <a:lnTo>
                  <a:pt x="46173" y="1239"/>
                </a:lnTo>
                <a:cubicBezTo>
                  <a:pt x="46257" y="1239"/>
                  <a:pt x="46328" y="1167"/>
                  <a:pt x="46328" y="1096"/>
                </a:cubicBezTo>
                <a:lnTo>
                  <a:pt x="46328" y="155"/>
                </a:lnTo>
                <a:cubicBezTo>
                  <a:pt x="46328" y="84"/>
                  <a:pt x="46257" y="1"/>
                  <a:pt x="4617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2101177" y="1104017"/>
            <a:ext cx="78571" cy="108909"/>
          </a:xfrm>
          <a:custGeom>
            <a:avLst/>
            <a:gdLst/>
            <a:ahLst/>
            <a:cxnLst/>
            <a:rect l="l" t="t" r="r" b="b"/>
            <a:pathLst>
              <a:path w="1787" h="2477" extrusionOk="0">
                <a:moveTo>
                  <a:pt x="894" y="0"/>
                </a:moveTo>
                <a:cubicBezTo>
                  <a:pt x="406" y="0"/>
                  <a:pt x="1" y="548"/>
                  <a:pt x="1" y="1239"/>
                </a:cubicBezTo>
                <a:cubicBezTo>
                  <a:pt x="1" y="1917"/>
                  <a:pt x="406" y="2477"/>
                  <a:pt x="894" y="2477"/>
                </a:cubicBezTo>
                <a:cubicBezTo>
                  <a:pt x="1382" y="2477"/>
                  <a:pt x="1787" y="1917"/>
                  <a:pt x="1787" y="1239"/>
                </a:cubicBezTo>
                <a:cubicBezTo>
                  <a:pt x="1787" y="572"/>
                  <a:pt x="1382" y="12"/>
                  <a:pt x="89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2413175" y="1104017"/>
            <a:ext cx="78571" cy="108909"/>
          </a:xfrm>
          <a:custGeom>
            <a:avLst/>
            <a:gdLst/>
            <a:ahLst/>
            <a:cxnLst/>
            <a:rect l="l" t="t" r="r" b="b"/>
            <a:pathLst>
              <a:path w="1787" h="2477" extrusionOk="0">
                <a:moveTo>
                  <a:pt x="894" y="0"/>
                </a:moveTo>
                <a:cubicBezTo>
                  <a:pt x="406" y="0"/>
                  <a:pt x="1" y="548"/>
                  <a:pt x="1" y="1239"/>
                </a:cubicBezTo>
                <a:cubicBezTo>
                  <a:pt x="1" y="1917"/>
                  <a:pt x="406" y="2477"/>
                  <a:pt x="894" y="2477"/>
                </a:cubicBezTo>
                <a:cubicBezTo>
                  <a:pt x="1382" y="2477"/>
                  <a:pt x="1787" y="1917"/>
                  <a:pt x="1787" y="1239"/>
                </a:cubicBezTo>
                <a:cubicBezTo>
                  <a:pt x="1787" y="572"/>
                  <a:pt x="1382" y="12"/>
                  <a:pt x="89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1941704" y="1134003"/>
            <a:ext cx="707096" cy="420776"/>
          </a:xfrm>
          <a:custGeom>
            <a:avLst/>
            <a:gdLst/>
            <a:ahLst/>
            <a:cxnLst/>
            <a:rect l="l" t="t" r="r" b="b"/>
            <a:pathLst>
              <a:path w="16082" h="9570" extrusionOk="0">
                <a:moveTo>
                  <a:pt x="65" y="1"/>
                </a:moveTo>
                <a:cubicBezTo>
                  <a:pt x="0" y="1"/>
                  <a:pt x="89" y="603"/>
                  <a:pt x="615" y="2759"/>
                </a:cubicBezTo>
                <a:cubicBezTo>
                  <a:pt x="1782" y="7605"/>
                  <a:pt x="7259" y="9570"/>
                  <a:pt x="8224" y="9570"/>
                </a:cubicBezTo>
                <a:cubicBezTo>
                  <a:pt x="9188" y="9570"/>
                  <a:pt x="10462" y="8724"/>
                  <a:pt x="13141" y="6557"/>
                </a:cubicBezTo>
                <a:cubicBezTo>
                  <a:pt x="15820" y="4379"/>
                  <a:pt x="16082" y="735"/>
                  <a:pt x="16082" y="735"/>
                </a:cubicBezTo>
                <a:lnTo>
                  <a:pt x="16082" y="735"/>
                </a:lnTo>
                <a:cubicBezTo>
                  <a:pt x="15394" y="1695"/>
                  <a:pt x="13549" y="3294"/>
                  <a:pt x="11894" y="3294"/>
                </a:cubicBezTo>
                <a:cubicBezTo>
                  <a:pt x="11372" y="3294"/>
                  <a:pt x="10869" y="3135"/>
                  <a:pt x="10426" y="2747"/>
                </a:cubicBezTo>
                <a:cubicBezTo>
                  <a:pt x="9496" y="1926"/>
                  <a:pt x="9035" y="1527"/>
                  <a:pt x="8522" y="1527"/>
                </a:cubicBezTo>
                <a:cubicBezTo>
                  <a:pt x="8016" y="1527"/>
                  <a:pt x="7459" y="1914"/>
                  <a:pt x="6354" y="2664"/>
                </a:cubicBezTo>
                <a:cubicBezTo>
                  <a:pt x="5759" y="3071"/>
                  <a:pt x="5130" y="3239"/>
                  <a:pt x="4511" y="3239"/>
                </a:cubicBezTo>
                <a:cubicBezTo>
                  <a:pt x="2812" y="3239"/>
                  <a:pt x="1179" y="1982"/>
                  <a:pt x="473" y="961"/>
                </a:cubicBezTo>
                <a:cubicBezTo>
                  <a:pt x="473" y="961"/>
                  <a:pt x="146" y="1"/>
                  <a:pt x="6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2022123" y="1787672"/>
            <a:ext cx="55532" cy="271768"/>
          </a:xfrm>
          <a:custGeom>
            <a:avLst/>
            <a:gdLst/>
            <a:ahLst/>
            <a:cxnLst/>
            <a:rect l="l" t="t" r="r" b="b"/>
            <a:pathLst>
              <a:path w="1263" h="6181" fill="none" extrusionOk="0">
                <a:moveTo>
                  <a:pt x="1" y="1"/>
                </a:moveTo>
                <a:cubicBezTo>
                  <a:pt x="25" y="2025"/>
                  <a:pt x="775" y="4097"/>
                  <a:pt x="1263" y="6180"/>
                </a:cubicBezTo>
              </a:path>
            </a:pathLst>
          </a:custGeom>
          <a:noFill/>
          <a:ln w="3875" cap="rnd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2480710" y="1790310"/>
            <a:ext cx="90091" cy="409915"/>
          </a:xfrm>
          <a:custGeom>
            <a:avLst/>
            <a:gdLst/>
            <a:ahLst/>
            <a:cxnLst/>
            <a:rect l="l" t="t" r="r" b="b"/>
            <a:pathLst>
              <a:path w="2049" h="9323" fill="none" extrusionOk="0">
                <a:moveTo>
                  <a:pt x="2049" y="0"/>
                </a:moveTo>
                <a:cubicBezTo>
                  <a:pt x="1799" y="1489"/>
                  <a:pt x="775" y="2727"/>
                  <a:pt x="418" y="4251"/>
                </a:cubicBezTo>
                <a:cubicBezTo>
                  <a:pt x="1" y="6037"/>
                  <a:pt x="287" y="7561"/>
                  <a:pt x="656" y="9323"/>
                </a:cubicBezTo>
              </a:path>
            </a:pathLst>
          </a:custGeom>
          <a:noFill/>
          <a:ln w="3875" cap="rnd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2498517" y="2142623"/>
            <a:ext cx="11564" cy="57598"/>
          </a:xfrm>
          <a:custGeom>
            <a:avLst/>
            <a:gdLst/>
            <a:ahLst/>
            <a:cxnLst/>
            <a:rect l="l" t="t" r="r" b="b"/>
            <a:pathLst>
              <a:path w="263" h="1310" fill="none" extrusionOk="0">
                <a:moveTo>
                  <a:pt x="1" y="0"/>
                </a:moveTo>
                <a:lnTo>
                  <a:pt x="263" y="1310"/>
                </a:lnTo>
              </a:path>
            </a:pathLst>
          </a:custGeom>
          <a:noFill/>
          <a:ln w="7450" cap="rnd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1902793" y="659328"/>
            <a:ext cx="763815" cy="800705"/>
          </a:xfrm>
          <a:custGeom>
            <a:avLst/>
            <a:gdLst/>
            <a:ahLst/>
            <a:cxnLst/>
            <a:rect l="l" t="t" r="r" b="b"/>
            <a:pathLst>
              <a:path w="17372" h="18211" extrusionOk="0">
                <a:moveTo>
                  <a:pt x="9314" y="1"/>
                </a:moveTo>
                <a:cubicBezTo>
                  <a:pt x="8798" y="1"/>
                  <a:pt x="524" y="4459"/>
                  <a:pt x="524" y="4459"/>
                </a:cubicBezTo>
                <a:cubicBezTo>
                  <a:pt x="524" y="4459"/>
                  <a:pt x="0" y="11793"/>
                  <a:pt x="96" y="12662"/>
                </a:cubicBezTo>
                <a:cubicBezTo>
                  <a:pt x="179" y="13520"/>
                  <a:pt x="941" y="15936"/>
                  <a:pt x="941" y="15936"/>
                </a:cubicBezTo>
                <a:lnTo>
                  <a:pt x="4287" y="17949"/>
                </a:lnTo>
                <a:cubicBezTo>
                  <a:pt x="3441" y="15603"/>
                  <a:pt x="2441" y="7376"/>
                  <a:pt x="6144" y="6102"/>
                </a:cubicBezTo>
                <a:cubicBezTo>
                  <a:pt x="7364" y="5677"/>
                  <a:pt x="8416" y="5507"/>
                  <a:pt x="9321" y="5507"/>
                </a:cubicBezTo>
                <a:cubicBezTo>
                  <a:pt x="11179" y="5507"/>
                  <a:pt x="12415" y="6223"/>
                  <a:pt x="13216" y="6912"/>
                </a:cubicBezTo>
                <a:cubicBezTo>
                  <a:pt x="14395" y="7924"/>
                  <a:pt x="13883" y="15817"/>
                  <a:pt x="12919" y="18211"/>
                </a:cubicBezTo>
                <a:lnTo>
                  <a:pt x="16955" y="15044"/>
                </a:lnTo>
                <a:lnTo>
                  <a:pt x="17372" y="3887"/>
                </a:lnTo>
                <a:cubicBezTo>
                  <a:pt x="17372" y="3887"/>
                  <a:pt x="9537" y="185"/>
                  <a:pt x="9335" y="6"/>
                </a:cubicBezTo>
                <a:cubicBezTo>
                  <a:pt x="9331" y="3"/>
                  <a:pt x="9324" y="1"/>
                  <a:pt x="93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1791817" y="324029"/>
            <a:ext cx="1020854" cy="1491973"/>
          </a:xfrm>
          <a:custGeom>
            <a:avLst/>
            <a:gdLst/>
            <a:ahLst/>
            <a:cxnLst/>
            <a:rect l="l" t="t" r="r" b="b"/>
            <a:pathLst>
              <a:path w="23218" h="33933" extrusionOk="0">
                <a:moveTo>
                  <a:pt x="11514" y="0"/>
                </a:moveTo>
                <a:cubicBezTo>
                  <a:pt x="10180" y="0"/>
                  <a:pt x="1608" y="5453"/>
                  <a:pt x="786" y="12252"/>
                </a:cubicBezTo>
                <a:cubicBezTo>
                  <a:pt x="0" y="19050"/>
                  <a:pt x="1786" y="27492"/>
                  <a:pt x="4763" y="33933"/>
                </a:cubicBezTo>
                <a:lnTo>
                  <a:pt x="5775" y="33933"/>
                </a:lnTo>
                <a:cubicBezTo>
                  <a:pt x="5775" y="33933"/>
                  <a:pt x="4024" y="21324"/>
                  <a:pt x="4477" y="16240"/>
                </a:cubicBezTo>
                <a:cubicBezTo>
                  <a:pt x="4882" y="11525"/>
                  <a:pt x="9085" y="10704"/>
                  <a:pt x="11871" y="10704"/>
                </a:cubicBezTo>
                <a:cubicBezTo>
                  <a:pt x="14657" y="10704"/>
                  <a:pt x="17764" y="11525"/>
                  <a:pt x="18312" y="15538"/>
                </a:cubicBezTo>
                <a:cubicBezTo>
                  <a:pt x="18883" y="19741"/>
                  <a:pt x="16943" y="33576"/>
                  <a:pt x="16943" y="33576"/>
                </a:cubicBezTo>
                <a:lnTo>
                  <a:pt x="18967" y="33933"/>
                </a:lnTo>
                <a:cubicBezTo>
                  <a:pt x="21277" y="27396"/>
                  <a:pt x="23217" y="17752"/>
                  <a:pt x="22205" y="12156"/>
                </a:cubicBezTo>
                <a:cubicBezTo>
                  <a:pt x="21134" y="6263"/>
                  <a:pt x="12859" y="0"/>
                  <a:pt x="1151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1263057" y="2307501"/>
            <a:ext cx="2037003" cy="1356946"/>
          </a:xfrm>
          <a:custGeom>
            <a:avLst/>
            <a:gdLst/>
            <a:ahLst/>
            <a:cxnLst/>
            <a:rect l="l" t="t" r="r" b="b"/>
            <a:pathLst>
              <a:path w="46329" h="30862" extrusionOk="0">
                <a:moveTo>
                  <a:pt x="441" y="1"/>
                </a:moveTo>
                <a:cubicBezTo>
                  <a:pt x="203" y="1"/>
                  <a:pt x="1" y="191"/>
                  <a:pt x="1" y="441"/>
                </a:cubicBezTo>
                <a:lnTo>
                  <a:pt x="1" y="30421"/>
                </a:lnTo>
                <a:cubicBezTo>
                  <a:pt x="1" y="30671"/>
                  <a:pt x="203" y="30862"/>
                  <a:pt x="441" y="30862"/>
                </a:cubicBezTo>
                <a:lnTo>
                  <a:pt x="45876" y="30862"/>
                </a:lnTo>
                <a:cubicBezTo>
                  <a:pt x="46138" y="30862"/>
                  <a:pt x="46328" y="30671"/>
                  <a:pt x="46328" y="30421"/>
                </a:cubicBezTo>
                <a:lnTo>
                  <a:pt x="46328" y="441"/>
                </a:lnTo>
                <a:cubicBezTo>
                  <a:pt x="46328" y="191"/>
                  <a:pt x="46138" y="1"/>
                  <a:pt x="45876" y="1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1036930" y="2611758"/>
            <a:ext cx="357066" cy="563233"/>
          </a:xfrm>
          <a:custGeom>
            <a:avLst/>
            <a:gdLst/>
            <a:ahLst/>
            <a:cxnLst/>
            <a:rect l="l" t="t" r="r" b="b"/>
            <a:pathLst>
              <a:path w="8121" h="12810" extrusionOk="0">
                <a:moveTo>
                  <a:pt x="3652" y="0"/>
                </a:moveTo>
                <a:cubicBezTo>
                  <a:pt x="2300" y="0"/>
                  <a:pt x="1546" y="755"/>
                  <a:pt x="2001" y="2010"/>
                </a:cubicBezTo>
                <a:cubicBezTo>
                  <a:pt x="1882" y="2427"/>
                  <a:pt x="286" y="3380"/>
                  <a:pt x="1310" y="4404"/>
                </a:cubicBezTo>
                <a:cubicBezTo>
                  <a:pt x="1191" y="4701"/>
                  <a:pt x="0" y="5225"/>
                  <a:pt x="893" y="7035"/>
                </a:cubicBezTo>
                <a:cubicBezTo>
                  <a:pt x="393" y="8095"/>
                  <a:pt x="691" y="8976"/>
                  <a:pt x="1691" y="9749"/>
                </a:cubicBezTo>
                <a:cubicBezTo>
                  <a:pt x="2120" y="10071"/>
                  <a:pt x="2501" y="10952"/>
                  <a:pt x="3679" y="11952"/>
                </a:cubicBezTo>
                <a:cubicBezTo>
                  <a:pt x="4287" y="12476"/>
                  <a:pt x="5144" y="12809"/>
                  <a:pt x="5144" y="12809"/>
                </a:cubicBezTo>
                <a:lnTo>
                  <a:pt x="5120" y="8785"/>
                </a:lnTo>
                <a:cubicBezTo>
                  <a:pt x="6489" y="8726"/>
                  <a:pt x="7299" y="8404"/>
                  <a:pt x="7501" y="7630"/>
                </a:cubicBezTo>
                <a:cubicBezTo>
                  <a:pt x="7501" y="6928"/>
                  <a:pt x="5703" y="6975"/>
                  <a:pt x="5739" y="6904"/>
                </a:cubicBezTo>
                <a:cubicBezTo>
                  <a:pt x="6192" y="6785"/>
                  <a:pt x="7561" y="6975"/>
                  <a:pt x="7906" y="5785"/>
                </a:cubicBezTo>
                <a:cubicBezTo>
                  <a:pt x="8120" y="4916"/>
                  <a:pt x="6037" y="4749"/>
                  <a:pt x="5263" y="4701"/>
                </a:cubicBezTo>
                <a:cubicBezTo>
                  <a:pt x="5261" y="4696"/>
                  <a:pt x="5270" y="4694"/>
                  <a:pt x="5290" y="4694"/>
                </a:cubicBezTo>
                <a:cubicBezTo>
                  <a:pt x="5391" y="4694"/>
                  <a:pt x="5768" y="4752"/>
                  <a:pt x="6197" y="4752"/>
                </a:cubicBezTo>
                <a:cubicBezTo>
                  <a:pt x="6667" y="4752"/>
                  <a:pt x="7199" y="4683"/>
                  <a:pt x="7501" y="4392"/>
                </a:cubicBezTo>
                <a:cubicBezTo>
                  <a:pt x="7918" y="3999"/>
                  <a:pt x="7906" y="3451"/>
                  <a:pt x="7608" y="3106"/>
                </a:cubicBezTo>
                <a:cubicBezTo>
                  <a:pt x="7311" y="2772"/>
                  <a:pt x="5322" y="2332"/>
                  <a:pt x="5287" y="2272"/>
                </a:cubicBezTo>
                <a:cubicBezTo>
                  <a:pt x="5600" y="2272"/>
                  <a:pt x="5914" y="2323"/>
                  <a:pt x="6163" y="2323"/>
                </a:cubicBezTo>
                <a:cubicBezTo>
                  <a:pt x="6367" y="2323"/>
                  <a:pt x="6528" y="2289"/>
                  <a:pt x="6608" y="2165"/>
                </a:cubicBezTo>
                <a:cubicBezTo>
                  <a:pt x="7251" y="1237"/>
                  <a:pt x="6037" y="498"/>
                  <a:pt x="5061" y="224"/>
                </a:cubicBezTo>
                <a:cubicBezTo>
                  <a:pt x="4546" y="73"/>
                  <a:pt x="4071" y="0"/>
                  <a:pt x="365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1169889" y="2694814"/>
            <a:ext cx="99500" cy="16884"/>
          </a:xfrm>
          <a:custGeom>
            <a:avLst/>
            <a:gdLst/>
            <a:ahLst/>
            <a:cxnLst/>
            <a:rect l="l" t="t" r="r" b="b"/>
            <a:pathLst>
              <a:path w="2263" h="384" extrusionOk="0">
                <a:moveTo>
                  <a:pt x="146" y="1"/>
                </a:moveTo>
                <a:cubicBezTo>
                  <a:pt x="54" y="1"/>
                  <a:pt x="1" y="2"/>
                  <a:pt x="1" y="2"/>
                </a:cubicBezTo>
                <a:lnTo>
                  <a:pt x="2263" y="383"/>
                </a:lnTo>
                <a:cubicBezTo>
                  <a:pt x="1737" y="33"/>
                  <a:pt x="557" y="1"/>
                  <a:pt x="146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1145795" y="2804249"/>
            <a:ext cx="149800" cy="16313"/>
          </a:xfrm>
          <a:custGeom>
            <a:avLst/>
            <a:gdLst/>
            <a:ahLst/>
            <a:cxnLst/>
            <a:rect l="l" t="t" r="r" b="b"/>
            <a:pathLst>
              <a:path w="3407" h="371" extrusionOk="0">
                <a:moveTo>
                  <a:pt x="225" y="0"/>
                </a:moveTo>
                <a:cubicBezTo>
                  <a:pt x="84" y="0"/>
                  <a:pt x="1" y="2"/>
                  <a:pt x="1" y="2"/>
                </a:cubicBezTo>
                <a:lnTo>
                  <a:pt x="3406" y="371"/>
                </a:lnTo>
                <a:cubicBezTo>
                  <a:pt x="2582" y="32"/>
                  <a:pt x="844" y="0"/>
                  <a:pt x="225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1130625" y="2906650"/>
            <a:ext cx="158681" cy="8662"/>
          </a:xfrm>
          <a:custGeom>
            <a:avLst/>
            <a:gdLst/>
            <a:ahLst/>
            <a:cxnLst/>
            <a:rect l="l" t="t" r="r" b="b"/>
            <a:pathLst>
              <a:path w="3609" h="197" extrusionOk="0">
                <a:moveTo>
                  <a:pt x="1526" y="0"/>
                </a:moveTo>
                <a:cubicBezTo>
                  <a:pt x="994" y="0"/>
                  <a:pt x="447" y="47"/>
                  <a:pt x="1" y="185"/>
                </a:cubicBezTo>
                <a:lnTo>
                  <a:pt x="3608" y="197"/>
                </a:lnTo>
                <a:cubicBezTo>
                  <a:pt x="3608" y="189"/>
                  <a:pt x="2598" y="0"/>
                  <a:pt x="1526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1115457" y="2995377"/>
            <a:ext cx="146633" cy="17148"/>
          </a:xfrm>
          <a:custGeom>
            <a:avLst/>
            <a:gdLst/>
            <a:ahLst/>
            <a:cxnLst/>
            <a:rect l="l" t="t" r="r" b="b"/>
            <a:pathLst>
              <a:path w="3335" h="390" extrusionOk="0">
                <a:moveTo>
                  <a:pt x="0" y="1"/>
                </a:moveTo>
                <a:cubicBezTo>
                  <a:pt x="0" y="1"/>
                  <a:pt x="1606" y="389"/>
                  <a:pt x="3007" y="389"/>
                </a:cubicBezTo>
                <a:cubicBezTo>
                  <a:pt x="3118" y="389"/>
                  <a:pt x="3227" y="387"/>
                  <a:pt x="3334" y="382"/>
                </a:cubicBezTo>
                <a:lnTo>
                  <a:pt x="3334" y="60"/>
                </a:lnTo>
                <a:lnTo>
                  <a:pt x="0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2666563" y="3718822"/>
            <a:ext cx="393692" cy="148525"/>
          </a:xfrm>
          <a:custGeom>
            <a:avLst/>
            <a:gdLst/>
            <a:ahLst/>
            <a:cxnLst/>
            <a:rect l="l" t="t" r="r" b="b"/>
            <a:pathLst>
              <a:path w="8954" h="3378" extrusionOk="0">
                <a:moveTo>
                  <a:pt x="1" y="1"/>
                </a:moveTo>
                <a:cubicBezTo>
                  <a:pt x="485" y="1874"/>
                  <a:pt x="2565" y="3377"/>
                  <a:pt x="4873" y="3377"/>
                </a:cubicBezTo>
                <a:cubicBezTo>
                  <a:pt x="6249" y="3377"/>
                  <a:pt x="7705" y="2844"/>
                  <a:pt x="8954" y="1537"/>
                </a:cubicBezTo>
                <a:lnTo>
                  <a:pt x="764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2719457" y="3718822"/>
            <a:ext cx="513065" cy="100335"/>
          </a:xfrm>
          <a:custGeom>
            <a:avLst/>
            <a:gdLst/>
            <a:ahLst/>
            <a:cxnLst/>
            <a:rect l="l" t="t" r="r" b="b"/>
            <a:pathLst>
              <a:path w="11669" h="2282" extrusionOk="0">
                <a:moveTo>
                  <a:pt x="0" y="1"/>
                </a:moveTo>
                <a:cubicBezTo>
                  <a:pt x="0" y="1"/>
                  <a:pt x="429" y="1084"/>
                  <a:pt x="1834" y="1287"/>
                </a:cubicBezTo>
                <a:cubicBezTo>
                  <a:pt x="1834" y="1287"/>
                  <a:pt x="2152" y="2282"/>
                  <a:pt x="5073" y="2282"/>
                </a:cubicBezTo>
                <a:cubicBezTo>
                  <a:pt x="5299" y="2282"/>
                  <a:pt x="5540" y="2276"/>
                  <a:pt x="5798" y="2263"/>
                </a:cubicBezTo>
                <a:cubicBezTo>
                  <a:pt x="7549" y="2180"/>
                  <a:pt x="7977" y="2096"/>
                  <a:pt x="9180" y="1442"/>
                </a:cubicBezTo>
                <a:cubicBezTo>
                  <a:pt x="11668" y="1132"/>
                  <a:pt x="11001" y="1"/>
                  <a:pt x="11001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2065079" y="2010676"/>
            <a:ext cx="12575" cy="49289"/>
          </a:xfrm>
          <a:custGeom>
            <a:avLst/>
            <a:gdLst/>
            <a:ahLst/>
            <a:cxnLst/>
            <a:rect l="l" t="t" r="r" b="b"/>
            <a:pathLst>
              <a:path w="286" h="1121" fill="none" extrusionOk="0">
                <a:moveTo>
                  <a:pt x="286" y="1120"/>
                </a:moveTo>
                <a:lnTo>
                  <a:pt x="0" y="1"/>
                </a:lnTo>
              </a:path>
            </a:pathLst>
          </a:custGeom>
          <a:noFill/>
          <a:ln w="7450" cap="rnd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1979209" y="2654144"/>
            <a:ext cx="637144" cy="714528"/>
          </a:xfrm>
          <a:custGeom>
            <a:avLst/>
            <a:gdLst/>
            <a:ahLst/>
            <a:cxnLst/>
            <a:rect l="l" t="t" r="r" b="b"/>
            <a:pathLst>
              <a:path w="14491" h="16251" extrusionOk="0">
                <a:moveTo>
                  <a:pt x="7267" y="0"/>
                </a:moveTo>
                <a:cubicBezTo>
                  <a:pt x="7222" y="0"/>
                  <a:pt x="7177" y="12"/>
                  <a:pt x="7132" y="34"/>
                </a:cubicBezTo>
                <a:cubicBezTo>
                  <a:pt x="4947" y="1375"/>
                  <a:pt x="2774" y="1583"/>
                  <a:pt x="1592" y="1583"/>
                </a:cubicBezTo>
                <a:cubicBezTo>
                  <a:pt x="1557" y="1583"/>
                  <a:pt x="1522" y="1583"/>
                  <a:pt x="1489" y="1582"/>
                </a:cubicBezTo>
                <a:cubicBezTo>
                  <a:pt x="894" y="1558"/>
                  <a:pt x="524" y="1499"/>
                  <a:pt x="524" y="1499"/>
                </a:cubicBezTo>
                <a:cubicBezTo>
                  <a:pt x="508" y="1496"/>
                  <a:pt x="491" y="1495"/>
                  <a:pt x="474" y="1495"/>
                </a:cubicBezTo>
                <a:cubicBezTo>
                  <a:pt x="420" y="1495"/>
                  <a:pt x="368" y="1510"/>
                  <a:pt x="322" y="1546"/>
                </a:cubicBezTo>
                <a:cubicBezTo>
                  <a:pt x="263" y="1594"/>
                  <a:pt x="227" y="1666"/>
                  <a:pt x="227" y="1725"/>
                </a:cubicBezTo>
                <a:cubicBezTo>
                  <a:pt x="227" y="1773"/>
                  <a:pt x="1" y="6535"/>
                  <a:pt x="2680" y="11417"/>
                </a:cubicBezTo>
                <a:cubicBezTo>
                  <a:pt x="3513" y="12953"/>
                  <a:pt x="4846" y="14429"/>
                  <a:pt x="6942" y="16191"/>
                </a:cubicBezTo>
                <a:cubicBezTo>
                  <a:pt x="6990" y="16239"/>
                  <a:pt x="7049" y="16251"/>
                  <a:pt x="7109" y="16251"/>
                </a:cubicBezTo>
                <a:cubicBezTo>
                  <a:pt x="7168" y="16251"/>
                  <a:pt x="7204" y="16239"/>
                  <a:pt x="7263" y="16191"/>
                </a:cubicBezTo>
                <a:cubicBezTo>
                  <a:pt x="9276" y="14679"/>
                  <a:pt x="10692" y="13203"/>
                  <a:pt x="11585" y="11702"/>
                </a:cubicBezTo>
                <a:cubicBezTo>
                  <a:pt x="14431" y="6940"/>
                  <a:pt x="14491" y="2058"/>
                  <a:pt x="14491" y="1999"/>
                </a:cubicBezTo>
                <a:cubicBezTo>
                  <a:pt x="14491" y="1927"/>
                  <a:pt x="14455" y="1844"/>
                  <a:pt x="14395" y="1808"/>
                </a:cubicBezTo>
                <a:cubicBezTo>
                  <a:pt x="14349" y="1771"/>
                  <a:pt x="14302" y="1741"/>
                  <a:pt x="14250" y="1741"/>
                </a:cubicBezTo>
                <a:cubicBezTo>
                  <a:pt x="14236" y="1741"/>
                  <a:pt x="14220" y="1744"/>
                  <a:pt x="14205" y="1749"/>
                </a:cubicBezTo>
                <a:cubicBezTo>
                  <a:pt x="14205" y="1749"/>
                  <a:pt x="13776" y="1785"/>
                  <a:pt x="13121" y="1785"/>
                </a:cubicBezTo>
                <a:cubicBezTo>
                  <a:pt x="11871" y="1773"/>
                  <a:pt x="9454" y="1511"/>
                  <a:pt x="7418" y="46"/>
                </a:cubicBezTo>
                <a:cubicBezTo>
                  <a:pt x="7368" y="15"/>
                  <a:pt x="7318" y="0"/>
                  <a:pt x="726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2259287" y="2849844"/>
            <a:ext cx="85914" cy="331433"/>
          </a:xfrm>
          <a:custGeom>
            <a:avLst/>
            <a:gdLst/>
            <a:ahLst/>
            <a:cxnLst/>
            <a:rect l="l" t="t" r="r" b="b"/>
            <a:pathLst>
              <a:path w="1954" h="7538" extrusionOk="0">
                <a:moveTo>
                  <a:pt x="120" y="1"/>
                </a:moveTo>
                <a:lnTo>
                  <a:pt x="477" y="4799"/>
                </a:lnTo>
                <a:lnTo>
                  <a:pt x="1548" y="4799"/>
                </a:lnTo>
                <a:lnTo>
                  <a:pt x="1905" y="1"/>
                </a:lnTo>
                <a:close/>
                <a:moveTo>
                  <a:pt x="1001" y="5585"/>
                </a:moveTo>
                <a:cubicBezTo>
                  <a:pt x="453" y="5585"/>
                  <a:pt x="0" y="6025"/>
                  <a:pt x="0" y="6537"/>
                </a:cubicBezTo>
                <a:cubicBezTo>
                  <a:pt x="0" y="7078"/>
                  <a:pt x="430" y="7537"/>
                  <a:pt x="980" y="7537"/>
                </a:cubicBezTo>
                <a:cubicBezTo>
                  <a:pt x="987" y="7537"/>
                  <a:pt x="994" y="7537"/>
                  <a:pt x="1001" y="7537"/>
                </a:cubicBezTo>
                <a:cubicBezTo>
                  <a:pt x="1524" y="7537"/>
                  <a:pt x="1953" y="7085"/>
                  <a:pt x="1953" y="6537"/>
                </a:cubicBezTo>
                <a:cubicBezTo>
                  <a:pt x="1953" y="6025"/>
                  <a:pt x="1524" y="5585"/>
                  <a:pt x="1001" y="55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2701122" y="1692394"/>
            <a:ext cx="434010" cy="395846"/>
          </a:xfrm>
          <a:custGeom>
            <a:avLst/>
            <a:gdLst/>
            <a:ahLst/>
            <a:cxnLst/>
            <a:rect l="l" t="t" r="r" b="b"/>
            <a:pathLst>
              <a:path w="9871" h="9003" extrusionOk="0">
                <a:moveTo>
                  <a:pt x="7620" y="1"/>
                </a:moveTo>
                <a:cubicBezTo>
                  <a:pt x="6382" y="1"/>
                  <a:pt x="5394" y="1001"/>
                  <a:pt x="5394" y="2227"/>
                </a:cubicBezTo>
                <a:cubicBezTo>
                  <a:pt x="5394" y="2739"/>
                  <a:pt x="5572" y="3216"/>
                  <a:pt x="5846" y="3585"/>
                </a:cubicBezTo>
                <a:lnTo>
                  <a:pt x="2334" y="6621"/>
                </a:lnTo>
                <a:cubicBezTo>
                  <a:pt x="2084" y="6383"/>
                  <a:pt x="1762" y="6228"/>
                  <a:pt x="1381" y="6228"/>
                </a:cubicBezTo>
                <a:cubicBezTo>
                  <a:pt x="631" y="6228"/>
                  <a:pt x="0" y="6859"/>
                  <a:pt x="0" y="7621"/>
                </a:cubicBezTo>
                <a:cubicBezTo>
                  <a:pt x="0" y="8371"/>
                  <a:pt x="631" y="9002"/>
                  <a:pt x="1381" y="9002"/>
                </a:cubicBezTo>
                <a:cubicBezTo>
                  <a:pt x="2143" y="9002"/>
                  <a:pt x="2774" y="8371"/>
                  <a:pt x="2774" y="7621"/>
                </a:cubicBezTo>
                <a:cubicBezTo>
                  <a:pt x="2774" y="7323"/>
                  <a:pt x="2667" y="7038"/>
                  <a:pt x="2513" y="6811"/>
                </a:cubicBezTo>
                <a:lnTo>
                  <a:pt x="6025" y="3775"/>
                </a:lnTo>
                <a:cubicBezTo>
                  <a:pt x="6430" y="4192"/>
                  <a:pt x="7001" y="4466"/>
                  <a:pt x="7632" y="4466"/>
                </a:cubicBezTo>
                <a:cubicBezTo>
                  <a:pt x="8870" y="4466"/>
                  <a:pt x="9871" y="3466"/>
                  <a:pt x="9871" y="2227"/>
                </a:cubicBezTo>
                <a:cubicBezTo>
                  <a:pt x="9835" y="1001"/>
                  <a:pt x="8847" y="1"/>
                  <a:pt x="7620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2303255" y="4092591"/>
            <a:ext cx="988405" cy="118362"/>
          </a:xfrm>
          <a:custGeom>
            <a:avLst/>
            <a:gdLst/>
            <a:ahLst/>
            <a:cxnLst/>
            <a:rect l="l" t="t" r="r" b="b"/>
            <a:pathLst>
              <a:path w="22480" h="2692" extrusionOk="0">
                <a:moveTo>
                  <a:pt x="1" y="1"/>
                </a:moveTo>
                <a:lnTo>
                  <a:pt x="1" y="2692"/>
                </a:lnTo>
                <a:lnTo>
                  <a:pt x="22480" y="2692"/>
                </a:lnTo>
                <a:lnTo>
                  <a:pt x="22480" y="1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2486469" y="4262747"/>
            <a:ext cx="805718" cy="58654"/>
          </a:xfrm>
          <a:custGeom>
            <a:avLst/>
            <a:gdLst/>
            <a:ahLst/>
            <a:cxnLst/>
            <a:rect l="l" t="t" r="r" b="b"/>
            <a:pathLst>
              <a:path w="18325" h="1334" extrusionOk="0">
                <a:moveTo>
                  <a:pt x="1" y="1"/>
                </a:moveTo>
                <a:lnTo>
                  <a:pt x="1" y="1334"/>
                </a:lnTo>
                <a:lnTo>
                  <a:pt x="18324" y="1334"/>
                </a:lnTo>
                <a:lnTo>
                  <a:pt x="18324" y="1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2486469" y="4359079"/>
            <a:ext cx="805718" cy="58654"/>
          </a:xfrm>
          <a:custGeom>
            <a:avLst/>
            <a:gdLst/>
            <a:ahLst/>
            <a:cxnLst/>
            <a:rect l="l" t="t" r="r" b="b"/>
            <a:pathLst>
              <a:path w="18325" h="1334" extrusionOk="0">
                <a:moveTo>
                  <a:pt x="1" y="0"/>
                </a:moveTo>
                <a:lnTo>
                  <a:pt x="1" y="1334"/>
                </a:lnTo>
                <a:lnTo>
                  <a:pt x="18324" y="1334"/>
                </a:lnTo>
                <a:lnTo>
                  <a:pt x="18324" y="0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2762898" y="4454886"/>
            <a:ext cx="529290" cy="59181"/>
          </a:xfrm>
          <a:custGeom>
            <a:avLst/>
            <a:gdLst/>
            <a:ahLst/>
            <a:cxnLst/>
            <a:rect l="l" t="t" r="r" b="b"/>
            <a:pathLst>
              <a:path w="12038" h="1346" extrusionOk="0">
                <a:moveTo>
                  <a:pt x="0" y="0"/>
                </a:moveTo>
                <a:lnTo>
                  <a:pt x="0" y="1345"/>
                </a:lnTo>
                <a:lnTo>
                  <a:pt x="12037" y="1345"/>
                </a:lnTo>
                <a:lnTo>
                  <a:pt x="12037" y="0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2984320" y="1531163"/>
            <a:ext cx="102138" cy="102138"/>
          </a:xfrm>
          <a:custGeom>
            <a:avLst/>
            <a:gdLst/>
            <a:ahLst/>
            <a:cxnLst/>
            <a:rect l="l" t="t" r="r" b="b"/>
            <a:pathLst>
              <a:path w="2323" h="2323" extrusionOk="0">
                <a:moveTo>
                  <a:pt x="1167" y="1"/>
                </a:moveTo>
                <a:cubicBezTo>
                  <a:pt x="524" y="1"/>
                  <a:pt x="1" y="525"/>
                  <a:pt x="1" y="1168"/>
                </a:cubicBezTo>
                <a:cubicBezTo>
                  <a:pt x="1" y="1811"/>
                  <a:pt x="524" y="2323"/>
                  <a:pt x="1167" y="2323"/>
                </a:cubicBezTo>
                <a:cubicBezTo>
                  <a:pt x="1810" y="2323"/>
                  <a:pt x="2322" y="1811"/>
                  <a:pt x="2322" y="1168"/>
                </a:cubicBezTo>
                <a:cubicBezTo>
                  <a:pt x="2322" y="525"/>
                  <a:pt x="1810" y="1"/>
                  <a:pt x="116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67864" y="195248"/>
            <a:ext cx="524057" cy="463865"/>
          </a:xfrm>
          <a:custGeom>
            <a:avLst/>
            <a:gdLst/>
            <a:ahLst/>
            <a:cxnLst/>
            <a:rect l="l" t="t" r="r" b="b"/>
            <a:pathLst>
              <a:path w="11919" h="10550" extrusionOk="0">
                <a:moveTo>
                  <a:pt x="7359" y="0"/>
                </a:moveTo>
                <a:lnTo>
                  <a:pt x="1" y="10549"/>
                </a:lnTo>
                <a:lnTo>
                  <a:pt x="4573" y="10549"/>
                </a:lnTo>
                <a:lnTo>
                  <a:pt x="11919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392437" y="195248"/>
            <a:ext cx="524057" cy="463865"/>
          </a:xfrm>
          <a:custGeom>
            <a:avLst/>
            <a:gdLst/>
            <a:ahLst/>
            <a:cxnLst/>
            <a:rect l="l" t="t" r="r" b="b"/>
            <a:pathLst>
              <a:path w="11919" h="10550" extrusionOk="0">
                <a:moveTo>
                  <a:pt x="7359" y="0"/>
                </a:moveTo>
                <a:lnTo>
                  <a:pt x="1" y="10549"/>
                </a:lnTo>
                <a:lnTo>
                  <a:pt x="4561" y="10549"/>
                </a:lnTo>
                <a:lnTo>
                  <a:pt x="11919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713360" y="195248"/>
            <a:ext cx="524057" cy="463865"/>
          </a:xfrm>
          <a:custGeom>
            <a:avLst/>
            <a:gdLst/>
            <a:ahLst/>
            <a:cxnLst/>
            <a:rect l="l" t="t" r="r" b="b"/>
            <a:pathLst>
              <a:path w="11919" h="10550" extrusionOk="0">
                <a:moveTo>
                  <a:pt x="7346" y="0"/>
                </a:moveTo>
                <a:lnTo>
                  <a:pt x="0" y="10549"/>
                </a:lnTo>
                <a:lnTo>
                  <a:pt x="4560" y="10549"/>
                </a:lnTo>
                <a:lnTo>
                  <a:pt x="1191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05DD07-6F1C-445C-B624-6D7BC5BED061}"/>
              </a:ext>
            </a:extLst>
          </p:cNvPr>
          <p:cNvSpPr txBox="1"/>
          <p:nvPr/>
        </p:nvSpPr>
        <p:spPr>
          <a:xfrm>
            <a:off x="5396345" y="3304349"/>
            <a:ext cx="29648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oxima Nova Semibold" panose="020B0604020202020204" charset="0"/>
              </a:rPr>
              <a:t>Name : Gunathilaka S.B.M.B.S.A</a:t>
            </a:r>
          </a:p>
          <a:p>
            <a:endParaRPr lang="en-US" dirty="0">
              <a:solidFill>
                <a:schemeClr val="bg1"/>
              </a:solidFill>
              <a:latin typeface="Proxima Nova Semibold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Proxima Nova Semibold" panose="020B0604020202020204" charset="0"/>
              </a:rPr>
              <a:t>Registration number : IT20028046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C7CE73-A6EC-4558-A38B-E0B197AFAE05}"/>
              </a:ext>
            </a:extLst>
          </p:cNvPr>
          <p:cNvSpPr txBox="1"/>
          <p:nvPr/>
        </p:nvSpPr>
        <p:spPr>
          <a:xfrm>
            <a:off x="969817" y="1122626"/>
            <a:ext cx="661554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How will the fileless malware looks like in the future. Attackers use more advanced techniques with fileless malware.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fileless malware is hard to detect and control even now.so in the future, it will direct to very harmful cybercrimes.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They will be using artificial intelligence for malware creation and operating malware.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Other malware or malicious executables will extract features in fileless malware and fileless malware detection could be very hard.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fileless malware evolves and from time to time it will rise again.so we can expect powerful fileless attacks in the future.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82C721-CCEB-4B8D-9112-D9B5E6CA1EAC}"/>
              </a:ext>
            </a:extLst>
          </p:cNvPr>
          <p:cNvSpPr/>
          <p:nvPr/>
        </p:nvSpPr>
        <p:spPr>
          <a:xfrm>
            <a:off x="3848671" y="291989"/>
            <a:ext cx="5295329" cy="5836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62F558B-E35E-49A1-AED6-5AD73E850471}"/>
              </a:ext>
            </a:extLst>
          </p:cNvPr>
          <p:cNvGrpSpPr/>
          <p:nvPr/>
        </p:nvGrpSpPr>
        <p:grpSpPr>
          <a:xfrm>
            <a:off x="315192" y="291989"/>
            <a:ext cx="4540827" cy="583623"/>
            <a:chOff x="1212273" y="1918855"/>
            <a:chExt cx="4371109" cy="583623"/>
          </a:xfrm>
          <a:solidFill>
            <a:schemeClr val="accent2"/>
          </a:solidFill>
        </p:grpSpPr>
        <p:sp>
          <p:nvSpPr>
            <p:cNvPr id="7" name="Flowchart: Data 6">
              <a:extLst>
                <a:ext uri="{FF2B5EF4-FFF2-40B4-BE49-F238E27FC236}">
                  <a16:creationId xmlns:a16="http://schemas.microsoft.com/office/drawing/2014/main" id="{157CB869-93BB-4785-9396-AB9D54261F7D}"/>
                </a:ext>
              </a:extLst>
            </p:cNvPr>
            <p:cNvSpPr/>
            <p:nvPr/>
          </p:nvSpPr>
          <p:spPr>
            <a:xfrm>
              <a:off x="1316182" y="1918855"/>
              <a:ext cx="4267200" cy="583623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281DAA2-51EF-480B-8B02-20D583656B7D}"/>
                </a:ext>
              </a:extLst>
            </p:cNvPr>
            <p:cNvSpPr/>
            <p:nvPr/>
          </p:nvSpPr>
          <p:spPr>
            <a:xfrm>
              <a:off x="1212273" y="1918855"/>
              <a:ext cx="1399309" cy="58362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A7DC6B36-85B5-4D7B-92AE-31FE9FC6B4E1}"/>
              </a:ext>
            </a:extLst>
          </p:cNvPr>
          <p:cNvSpPr txBox="1">
            <a:spLocks/>
          </p:cNvSpPr>
          <p:nvPr/>
        </p:nvSpPr>
        <p:spPr>
          <a:xfrm>
            <a:off x="485480" y="291989"/>
            <a:ext cx="3667990" cy="7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"/>
              <a:buNone/>
              <a:defRPr sz="24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"/>
              <a:buNone/>
              <a:defRPr sz="24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"/>
              <a:buNone/>
              <a:defRPr sz="24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"/>
              <a:buNone/>
              <a:defRPr sz="24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"/>
              <a:buNone/>
              <a:defRPr sz="24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"/>
              <a:buNone/>
              <a:defRPr sz="24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"/>
              <a:buNone/>
              <a:defRPr sz="24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"/>
              <a:buNone/>
              <a:defRPr sz="24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"/>
              <a:buNone/>
              <a:defRPr sz="24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/>
              <a:t>4. Future developments</a:t>
            </a:r>
          </a:p>
        </p:txBody>
      </p:sp>
    </p:spTree>
    <p:extLst>
      <p:ext uri="{BB962C8B-B14F-4D97-AF65-F5344CB8AC3E}">
        <p14:creationId xmlns:p14="http://schemas.microsoft.com/office/powerpoint/2010/main" val="172768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859FADC4-725C-404C-BFB0-96F18D1CE609}"/>
              </a:ext>
            </a:extLst>
          </p:cNvPr>
          <p:cNvSpPr/>
          <p:nvPr/>
        </p:nvSpPr>
        <p:spPr>
          <a:xfrm>
            <a:off x="2438401" y="292145"/>
            <a:ext cx="6705600" cy="583623"/>
          </a:xfrm>
          <a:prstGeom prst="flowChartProcess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CDEFDE-D9AA-4AA8-8577-50E9B65C163F}"/>
              </a:ext>
            </a:extLst>
          </p:cNvPr>
          <p:cNvGrpSpPr/>
          <p:nvPr/>
        </p:nvGrpSpPr>
        <p:grpSpPr>
          <a:xfrm>
            <a:off x="335973" y="292145"/>
            <a:ext cx="3214255" cy="583623"/>
            <a:chOff x="1212273" y="1918855"/>
            <a:chExt cx="4371109" cy="583623"/>
          </a:xfrm>
          <a:solidFill>
            <a:schemeClr val="accent3"/>
          </a:solidFill>
        </p:grpSpPr>
        <p:sp>
          <p:nvSpPr>
            <p:cNvPr id="27" name="Flowchart: Data 26">
              <a:extLst>
                <a:ext uri="{FF2B5EF4-FFF2-40B4-BE49-F238E27FC236}">
                  <a16:creationId xmlns:a16="http://schemas.microsoft.com/office/drawing/2014/main" id="{F25ED45E-B9A4-46BE-B951-FCCAE9E87B3F}"/>
                </a:ext>
              </a:extLst>
            </p:cNvPr>
            <p:cNvSpPr/>
            <p:nvPr/>
          </p:nvSpPr>
          <p:spPr>
            <a:xfrm>
              <a:off x="1316182" y="1918855"/>
              <a:ext cx="4267200" cy="583623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C48DB4C-FE8B-490A-A720-C6120B474F89}"/>
                </a:ext>
              </a:extLst>
            </p:cNvPr>
            <p:cNvSpPr/>
            <p:nvPr/>
          </p:nvSpPr>
          <p:spPr>
            <a:xfrm>
              <a:off x="1212273" y="1918855"/>
              <a:ext cx="1399309" cy="58362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4" name="Google Shape;2114;p47"/>
          <p:cNvSpPr txBox="1">
            <a:spLocks noGrp="1"/>
          </p:cNvSpPr>
          <p:nvPr>
            <p:ph type="title" idx="4294967295"/>
          </p:nvPr>
        </p:nvSpPr>
        <p:spPr>
          <a:xfrm>
            <a:off x="460355" y="292145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5. Conclusion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6" name="Google Shape;2116;p47"/>
          <p:cNvSpPr txBox="1"/>
          <p:nvPr/>
        </p:nvSpPr>
        <p:spPr>
          <a:xfrm>
            <a:off x="1080566" y="1190087"/>
            <a:ext cx="5571300" cy="329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</a:rPr>
              <a:t>Fileless malware is the next step of the next malware generation.so we need some knowledge about fileless malware to prevent it. signature-based antimalware solutions still unable to detect this fileless malware so we need to invent new prevention methods or solutions. this report gives a brief idea about fileless malware, the evolution of fileless malware, future developments .in addition fileless malware detection ,analysis and mitigation techniques are discussed in the report.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52110C-BCE1-42D9-95F6-E52BC32ADD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56" r="39516"/>
          <a:stretch/>
        </p:blipFill>
        <p:spPr>
          <a:xfrm>
            <a:off x="7136807" y="-1748"/>
            <a:ext cx="2007193" cy="3199858"/>
          </a:xfrm>
          <a:prstGeom prst="rect">
            <a:avLst/>
          </a:prstGeom>
        </p:spPr>
      </p:pic>
      <p:grpSp>
        <p:nvGrpSpPr>
          <p:cNvPr id="2117" name="Google Shape;2117;p47"/>
          <p:cNvGrpSpPr/>
          <p:nvPr/>
        </p:nvGrpSpPr>
        <p:grpSpPr>
          <a:xfrm>
            <a:off x="7136807" y="1794187"/>
            <a:ext cx="1446116" cy="2863897"/>
            <a:chOff x="6529419" y="1724307"/>
            <a:chExt cx="1480463" cy="2931917"/>
          </a:xfrm>
        </p:grpSpPr>
        <p:grpSp>
          <p:nvGrpSpPr>
            <p:cNvPr id="2119" name="Google Shape;2119;p47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sp>
            <p:nvSpPr>
              <p:cNvPr id="2120" name="Google Shape;2120;p47"/>
              <p:cNvSpPr/>
              <p:nvPr/>
            </p:nvSpPr>
            <p:spPr>
              <a:xfrm>
                <a:off x="3800349" y="1238762"/>
                <a:ext cx="1098904" cy="1084772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3" extrusionOk="0">
                    <a:moveTo>
                      <a:pt x="22825" y="1"/>
                    </a:moveTo>
                    <a:cubicBezTo>
                      <a:pt x="22054" y="1"/>
                      <a:pt x="21283" y="295"/>
                      <a:pt x="20693" y="885"/>
                    </a:cubicBezTo>
                    <a:lnTo>
                      <a:pt x="1179" y="20482"/>
                    </a:lnTo>
                    <a:cubicBezTo>
                      <a:pt x="0" y="21661"/>
                      <a:pt x="0" y="23566"/>
                      <a:pt x="1179" y="24733"/>
                    </a:cubicBezTo>
                    <a:lnTo>
                      <a:pt x="20777" y="44259"/>
                    </a:lnTo>
                    <a:cubicBezTo>
                      <a:pt x="21364" y="44841"/>
                      <a:pt x="22133" y="45133"/>
                      <a:pt x="22900" y="45133"/>
                    </a:cubicBezTo>
                    <a:cubicBezTo>
                      <a:pt x="23672" y="45133"/>
                      <a:pt x="24442" y="44838"/>
                      <a:pt x="25027" y="44247"/>
                    </a:cubicBezTo>
                    <a:lnTo>
                      <a:pt x="32873" y="36377"/>
                    </a:lnTo>
                    <a:cubicBezTo>
                      <a:pt x="33053" y="36197"/>
                      <a:pt x="33283" y="36110"/>
                      <a:pt x="33511" y="36110"/>
                    </a:cubicBezTo>
                    <a:cubicBezTo>
                      <a:pt x="33810" y="36110"/>
                      <a:pt x="34108" y="36260"/>
                      <a:pt x="34290" y="36544"/>
                    </a:cubicBezTo>
                    <a:cubicBezTo>
                      <a:pt x="34743" y="37246"/>
                      <a:pt x="35112" y="38020"/>
                      <a:pt x="35409" y="38806"/>
                    </a:cubicBezTo>
                    <a:cubicBezTo>
                      <a:pt x="35588" y="39294"/>
                      <a:pt x="35909" y="39735"/>
                      <a:pt x="36362" y="40080"/>
                    </a:cubicBezTo>
                    <a:cubicBezTo>
                      <a:pt x="36890" y="40489"/>
                      <a:pt x="37508" y="40695"/>
                      <a:pt x="38128" y="40695"/>
                    </a:cubicBezTo>
                    <a:cubicBezTo>
                      <a:pt x="38682" y="40695"/>
                      <a:pt x="39237" y="40530"/>
                      <a:pt x="39731" y="40199"/>
                    </a:cubicBezTo>
                    <a:cubicBezTo>
                      <a:pt x="41303" y="39127"/>
                      <a:pt x="41446" y="36984"/>
                      <a:pt x="40172" y="35710"/>
                    </a:cubicBezTo>
                    <a:cubicBezTo>
                      <a:pt x="39862" y="35401"/>
                      <a:pt x="39505" y="35186"/>
                      <a:pt x="39112" y="35044"/>
                    </a:cubicBezTo>
                    <a:cubicBezTo>
                      <a:pt x="38326" y="34758"/>
                      <a:pt x="37564" y="34401"/>
                      <a:pt x="36862" y="33948"/>
                    </a:cubicBezTo>
                    <a:cubicBezTo>
                      <a:pt x="36374" y="33639"/>
                      <a:pt x="36279" y="32960"/>
                      <a:pt x="36695" y="32543"/>
                    </a:cubicBezTo>
                    <a:lnTo>
                      <a:pt x="44553" y="24661"/>
                    </a:lnTo>
                    <a:cubicBezTo>
                      <a:pt x="45720" y="23483"/>
                      <a:pt x="45720" y="21578"/>
                      <a:pt x="44542" y="20399"/>
                    </a:cubicBezTo>
                    <a:lnTo>
                      <a:pt x="24956" y="885"/>
                    </a:lnTo>
                    <a:cubicBezTo>
                      <a:pt x="24366" y="295"/>
                      <a:pt x="23595" y="1"/>
                      <a:pt x="22825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47"/>
              <p:cNvSpPr/>
              <p:nvPr/>
            </p:nvSpPr>
            <p:spPr>
              <a:xfrm>
                <a:off x="3884758" y="1311226"/>
                <a:ext cx="287338" cy="287050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11943" extrusionOk="0">
                    <a:moveTo>
                      <a:pt x="5978" y="1"/>
                    </a:moveTo>
                    <a:cubicBezTo>
                      <a:pt x="2679" y="1"/>
                      <a:pt x="1" y="2668"/>
                      <a:pt x="1" y="5966"/>
                    </a:cubicBezTo>
                    <a:cubicBezTo>
                      <a:pt x="1" y="9276"/>
                      <a:pt x="2679" y="11943"/>
                      <a:pt x="5978" y="11943"/>
                    </a:cubicBezTo>
                    <a:cubicBezTo>
                      <a:pt x="9276" y="11943"/>
                      <a:pt x="11954" y="9276"/>
                      <a:pt x="11954" y="5966"/>
                    </a:cubicBezTo>
                    <a:cubicBezTo>
                      <a:pt x="11954" y="2668"/>
                      <a:pt x="9276" y="1"/>
                      <a:pt x="5978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4" name="Google Shape;2124;p47"/>
            <p:cNvGrpSpPr/>
            <p:nvPr/>
          </p:nvGrpSpPr>
          <p:grpSpPr>
            <a:xfrm>
              <a:off x="7053286" y="2227254"/>
              <a:ext cx="956596" cy="944253"/>
              <a:chOff x="4370663" y="1816530"/>
              <a:chExt cx="1098904" cy="1084724"/>
            </a:xfrm>
          </p:grpSpPr>
          <p:sp>
            <p:nvSpPr>
              <p:cNvPr id="2125" name="Google Shape;2125;p47"/>
              <p:cNvSpPr/>
              <p:nvPr/>
            </p:nvSpPr>
            <p:spPr>
              <a:xfrm>
                <a:off x="4370663" y="1816530"/>
                <a:ext cx="1098904" cy="1084724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1" extrusionOk="0">
                    <a:moveTo>
                      <a:pt x="22862" y="0"/>
                    </a:moveTo>
                    <a:cubicBezTo>
                      <a:pt x="22092" y="0"/>
                      <a:pt x="21324" y="295"/>
                      <a:pt x="20741" y="884"/>
                    </a:cubicBezTo>
                    <a:lnTo>
                      <a:pt x="12871" y="8742"/>
                    </a:lnTo>
                    <a:cubicBezTo>
                      <a:pt x="12698" y="8921"/>
                      <a:pt x="12472" y="9005"/>
                      <a:pt x="12246" y="9005"/>
                    </a:cubicBezTo>
                    <a:cubicBezTo>
                      <a:pt x="11945" y="9005"/>
                      <a:pt x="11643" y="8855"/>
                      <a:pt x="11466" y="8576"/>
                    </a:cubicBezTo>
                    <a:cubicBezTo>
                      <a:pt x="11014" y="7861"/>
                      <a:pt x="10645" y="7099"/>
                      <a:pt x="10347" y="6302"/>
                    </a:cubicBezTo>
                    <a:cubicBezTo>
                      <a:pt x="10168" y="5813"/>
                      <a:pt x="9847" y="5373"/>
                      <a:pt x="9394" y="5028"/>
                    </a:cubicBezTo>
                    <a:cubicBezTo>
                      <a:pt x="8866" y="4619"/>
                      <a:pt x="8248" y="4413"/>
                      <a:pt x="7630" y="4413"/>
                    </a:cubicBezTo>
                    <a:cubicBezTo>
                      <a:pt x="7078" y="4413"/>
                      <a:pt x="6526" y="4577"/>
                      <a:pt x="6037" y="4909"/>
                    </a:cubicBezTo>
                    <a:cubicBezTo>
                      <a:pt x="4465" y="5968"/>
                      <a:pt x="4310" y="8123"/>
                      <a:pt x="5584" y="9385"/>
                    </a:cubicBezTo>
                    <a:cubicBezTo>
                      <a:pt x="5894" y="9695"/>
                      <a:pt x="6251" y="9921"/>
                      <a:pt x="6632" y="10064"/>
                    </a:cubicBezTo>
                    <a:cubicBezTo>
                      <a:pt x="7418" y="10350"/>
                      <a:pt x="8180" y="10707"/>
                      <a:pt x="8882" y="11159"/>
                    </a:cubicBezTo>
                    <a:cubicBezTo>
                      <a:pt x="9383" y="11469"/>
                      <a:pt x="9466" y="12148"/>
                      <a:pt x="9049" y="12564"/>
                    </a:cubicBezTo>
                    <a:lnTo>
                      <a:pt x="1179" y="20434"/>
                    </a:lnTo>
                    <a:cubicBezTo>
                      <a:pt x="0" y="21613"/>
                      <a:pt x="0" y="23518"/>
                      <a:pt x="1179" y="24697"/>
                    </a:cubicBezTo>
                    <a:lnTo>
                      <a:pt x="20741" y="44247"/>
                    </a:lnTo>
                    <a:cubicBezTo>
                      <a:pt x="21324" y="44836"/>
                      <a:pt x="22092" y="45131"/>
                      <a:pt x="22862" y="45131"/>
                    </a:cubicBezTo>
                    <a:cubicBezTo>
                      <a:pt x="23631" y="45131"/>
                      <a:pt x="24402" y="44836"/>
                      <a:pt x="24992" y="44247"/>
                    </a:cubicBezTo>
                    <a:lnTo>
                      <a:pt x="44554" y="24697"/>
                    </a:lnTo>
                    <a:cubicBezTo>
                      <a:pt x="45720" y="23518"/>
                      <a:pt x="45720" y="21613"/>
                      <a:pt x="44554" y="20434"/>
                    </a:cubicBezTo>
                    <a:lnTo>
                      <a:pt x="24992" y="884"/>
                    </a:lnTo>
                    <a:cubicBezTo>
                      <a:pt x="24402" y="295"/>
                      <a:pt x="23631" y="0"/>
                      <a:pt x="22862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26" name="Google Shape;2126;p47"/>
              <p:cNvSpPr/>
              <p:nvPr/>
            </p:nvSpPr>
            <p:spPr>
              <a:xfrm>
                <a:off x="5055718" y="1904160"/>
                <a:ext cx="287338" cy="287338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11955" extrusionOk="0">
                    <a:moveTo>
                      <a:pt x="5978" y="0"/>
                    </a:moveTo>
                    <a:cubicBezTo>
                      <a:pt x="2680" y="0"/>
                      <a:pt x="1" y="2679"/>
                      <a:pt x="1" y="5977"/>
                    </a:cubicBezTo>
                    <a:cubicBezTo>
                      <a:pt x="1" y="9275"/>
                      <a:pt x="2680" y="11954"/>
                      <a:pt x="5978" y="11954"/>
                    </a:cubicBezTo>
                    <a:cubicBezTo>
                      <a:pt x="9276" y="11954"/>
                      <a:pt x="11955" y="9275"/>
                      <a:pt x="11955" y="5977"/>
                    </a:cubicBezTo>
                    <a:cubicBezTo>
                      <a:pt x="11955" y="2679"/>
                      <a:pt x="9276" y="0"/>
                      <a:pt x="597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3" name="Google Shape;2133;p47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sp>
            <p:nvSpPr>
              <p:cNvPr id="2134" name="Google Shape;2134;p47"/>
              <p:cNvSpPr/>
              <p:nvPr/>
            </p:nvSpPr>
            <p:spPr>
              <a:xfrm>
                <a:off x="3789173" y="2377690"/>
                <a:ext cx="1098904" cy="1084796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4" extrusionOk="0">
                    <a:moveTo>
                      <a:pt x="22861" y="0"/>
                    </a:moveTo>
                    <a:cubicBezTo>
                      <a:pt x="22090" y="0"/>
                      <a:pt x="21319" y="295"/>
                      <a:pt x="20730" y="884"/>
                    </a:cubicBezTo>
                    <a:lnTo>
                      <a:pt x="1180" y="20446"/>
                    </a:lnTo>
                    <a:cubicBezTo>
                      <a:pt x="1" y="21613"/>
                      <a:pt x="1" y="23518"/>
                      <a:pt x="1180" y="24697"/>
                    </a:cubicBezTo>
                    <a:lnTo>
                      <a:pt x="20730" y="44259"/>
                    </a:lnTo>
                    <a:cubicBezTo>
                      <a:pt x="21319" y="44842"/>
                      <a:pt x="22090" y="45134"/>
                      <a:pt x="22861" y="45134"/>
                    </a:cubicBezTo>
                    <a:cubicBezTo>
                      <a:pt x="23632" y="45134"/>
                      <a:pt x="24403" y="44842"/>
                      <a:pt x="24992" y="44259"/>
                    </a:cubicBezTo>
                    <a:lnTo>
                      <a:pt x="44542" y="24697"/>
                    </a:lnTo>
                    <a:cubicBezTo>
                      <a:pt x="45721" y="23518"/>
                      <a:pt x="45721" y="21613"/>
                      <a:pt x="44542" y="20446"/>
                    </a:cubicBezTo>
                    <a:lnTo>
                      <a:pt x="36684" y="12576"/>
                    </a:lnTo>
                    <a:cubicBezTo>
                      <a:pt x="36267" y="12171"/>
                      <a:pt x="36363" y="11481"/>
                      <a:pt x="36851" y="11171"/>
                    </a:cubicBezTo>
                    <a:cubicBezTo>
                      <a:pt x="37565" y="10719"/>
                      <a:pt x="38327" y="10350"/>
                      <a:pt x="39125" y="10052"/>
                    </a:cubicBezTo>
                    <a:cubicBezTo>
                      <a:pt x="39613" y="9874"/>
                      <a:pt x="40054" y="9552"/>
                      <a:pt x="40399" y="9100"/>
                    </a:cubicBezTo>
                    <a:cubicBezTo>
                      <a:pt x="41173" y="8099"/>
                      <a:pt x="41220" y="6778"/>
                      <a:pt x="40518" y="5730"/>
                    </a:cubicBezTo>
                    <a:cubicBezTo>
                      <a:pt x="39932" y="4868"/>
                      <a:pt x="39013" y="4436"/>
                      <a:pt x="38094" y="4436"/>
                    </a:cubicBezTo>
                    <a:cubicBezTo>
                      <a:pt x="37349" y="4436"/>
                      <a:pt x="36606" y="4720"/>
                      <a:pt x="36041" y="5290"/>
                    </a:cubicBezTo>
                    <a:cubicBezTo>
                      <a:pt x="35732" y="5587"/>
                      <a:pt x="35505" y="5956"/>
                      <a:pt x="35362" y="6337"/>
                    </a:cubicBezTo>
                    <a:cubicBezTo>
                      <a:pt x="35077" y="7123"/>
                      <a:pt x="34720" y="7885"/>
                      <a:pt x="34267" y="8588"/>
                    </a:cubicBezTo>
                    <a:cubicBezTo>
                      <a:pt x="34091" y="8872"/>
                      <a:pt x="33797" y="9021"/>
                      <a:pt x="33498" y="9021"/>
                    </a:cubicBezTo>
                    <a:cubicBezTo>
                      <a:pt x="33271" y="9021"/>
                      <a:pt x="33042" y="8934"/>
                      <a:pt x="32862" y="8754"/>
                    </a:cubicBezTo>
                    <a:lnTo>
                      <a:pt x="24992" y="884"/>
                    </a:lnTo>
                    <a:cubicBezTo>
                      <a:pt x="24403" y="295"/>
                      <a:pt x="23632" y="0"/>
                      <a:pt x="22861" y="0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5" name="Google Shape;2135;p47"/>
              <p:cNvSpPr/>
              <p:nvPr/>
            </p:nvSpPr>
            <p:spPr>
              <a:xfrm>
                <a:off x="3885623" y="2465897"/>
                <a:ext cx="287050" cy="287338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11955" extrusionOk="0">
                    <a:moveTo>
                      <a:pt x="5977" y="0"/>
                    </a:moveTo>
                    <a:cubicBezTo>
                      <a:pt x="2679" y="0"/>
                      <a:pt x="0" y="2679"/>
                      <a:pt x="0" y="5977"/>
                    </a:cubicBezTo>
                    <a:cubicBezTo>
                      <a:pt x="0" y="9275"/>
                      <a:pt x="2679" y="11954"/>
                      <a:pt x="5977" y="11954"/>
                    </a:cubicBezTo>
                    <a:cubicBezTo>
                      <a:pt x="9275" y="11954"/>
                      <a:pt x="11942" y="9275"/>
                      <a:pt x="11942" y="5977"/>
                    </a:cubicBezTo>
                    <a:cubicBezTo>
                      <a:pt x="11942" y="2679"/>
                      <a:pt x="9275" y="0"/>
                      <a:pt x="5977" y="0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2" name="Google Shape;2142;p47"/>
            <p:cNvGrpSpPr/>
            <p:nvPr/>
          </p:nvGrpSpPr>
          <p:grpSpPr>
            <a:xfrm>
              <a:off x="7034853" y="3222916"/>
              <a:ext cx="956596" cy="944253"/>
              <a:chOff x="4349489" y="2960313"/>
              <a:chExt cx="1098904" cy="1084724"/>
            </a:xfrm>
          </p:grpSpPr>
          <p:sp>
            <p:nvSpPr>
              <p:cNvPr id="2143" name="Google Shape;2143;p47"/>
              <p:cNvSpPr/>
              <p:nvPr/>
            </p:nvSpPr>
            <p:spPr>
              <a:xfrm>
                <a:off x="4349489" y="2960313"/>
                <a:ext cx="1098904" cy="1084724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1" extrusionOk="0">
                    <a:moveTo>
                      <a:pt x="22862" y="0"/>
                    </a:moveTo>
                    <a:cubicBezTo>
                      <a:pt x="22092" y="0"/>
                      <a:pt x="21324" y="295"/>
                      <a:pt x="20741" y="884"/>
                    </a:cubicBezTo>
                    <a:lnTo>
                      <a:pt x="12871" y="8743"/>
                    </a:lnTo>
                    <a:cubicBezTo>
                      <a:pt x="12697" y="8917"/>
                      <a:pt x="12470" y="9001"/>
                      <a:pt x="12243" y="9001"/>
                    </a:cubicBezTo>
                    <a:cubicBezTo>
                      <a:pt x="11942" y="9001"/>
                      <a:pt x="11642" y="8854"/>
                      <a:pt x="11466" y="8576"/>
                    </a:cubicBezTo>
                    <a:cubicBezTo>
                      <a:pt x="11014" y="7861"/>
                      <a:pt x="10645" y="7099"/>
                      <a:pt x="10347" y="6302"/>
                    </a:cubicBezTo>
                    <a:cubicBezTo>
                      <a:pt x="10168" y="5814"/>
                      <a:pt x="9847" y="5373"/>
                      <a:pt x="9394" y="5028"/>
                    </a:cubicBezTo>
                    <a:cubicBezTo>
                      <a:pt x="8866" y="4619"/>
                      <a:pt x="8248" y="4413"/>
                      <a:pt x="7630" y="4413"/>
                    </a:cubicBezTo>
                    <a:cubicBezTo>
                      <a:pt x="7078" y="4413"/>
                      <a:pt x="6525" y="4577"/>
                      <a:pt x="6037" y="4909"/>
                    </a:cubicBezTo>
                    <a:cubicBezTo>
                      <a:pt x="4465" y="5968"/>
                      <a:pt x="4310" y="8123"/>
                      <a:pt x="5584" y="9385"/>
                    </a:cubicBezTo>
                    <a:cubicBezTo>
                      <a:pt x="5894" y="9695"/>
                      <a:pt x="6251" y="9921"/>
                      <a:pt x="6632" y="10064"/>
                    </a:cubicBezTo>
                    <a:cubicBezTo>
                      <a:pt x="7418" y="10350"/>
                      <a:pt x="8180" y="10707"/>
                      <a:pt x="8882" y="11159"/>
                    </a:cubicBezTo>
                    <a:cubicBezTo>
                      <a:pt x="9382" y="11469"/>
                      <a:pt x="9466" y="12148"/>
                      <a:pt x="9049" y="12564"/>
                    </a:cubicBezTo>
                    <a:lnTo>
                      <a:pt x="1179" y="20434"/>
                    </a:lnTo>
                    <a:cubicBezTo>
                      <a:pt x="0" y="21613"/>
                      <a:pt x="0" y="23518"/>
                      <a:pt x="1179" y="24697"/>
                    </a:cubicBezTo>
                    <a:lnTo>
                      <a:pt x="20741" y="44247"/>
                    </a:lnTo>
                    <a:cubicBezTo>
                      <a:pt x="21324" y="44836"/>
                      <a:pt x="22092" y="45131"/>
                      <a:pt x="22862" y="45131"/>
                    </a:cubicBezTo>
                    <a:cubicBezTo>
                      <a:pt x="23631" y="45131"/>
                      <a:pt x="24402" y="44836"/>
                      <a:pt x="24992" y="44247"/>
                    </a:cubicBezTo>
                    <a:lnTo>
                      <a:pt x="44554" y="24697"/>
                    </a:lnTo>
                    <a:cubicBezTo>
                      <a:pt x="45720" y="23518"/>
                      <a:pt x="45720" y="21613"/>
                      <a:pt x="44554" y="20434"/>
                    </a:cubicBezTo>
                    <a:lnTo>
                      <a:pt x="24992" y="884"/>
                    </a:lnTo>
                    <a:cubicBezTo>
                      <a:pt x="24402" y="295"/>
                      <a:pt x="23631" y="0"/>
                      <a:pt x="22862" y="0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4" name="Google Shape;2144;p47"/>
              <p:cNvSpPr/>
              <p:nvPr/>
            </p:nvSpPr>
            <p:spPr>
              <a:xfrm>
                <a:off x="5065741" y="3026769"/>
                <a:ext cx="287338" cy="287338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11955" extrusionOk="0">
                    <a:moveTo>
                      <a:pt x="5978" y="1"/>
                    </a:moveTo>
                    <a:cubicBezTo>
                      <a:pt x="2680" y="1"/>
                      <a:pt x="1" y="2679"/>
                      <a:pt x="1" y="5978"/>
                    </a:cubicBezTo>
                    <a:cubicBezTo>
                      <a:pt x="1" y="9276"/>
                      <a:pt x="2680" y="11954"/>
                      <a:pt x="5978" y="11954"/>
                    </a:cubicBezTo>
                    <a:cubicBezTo>
                      <a:pt x="9276" y="11954"/>
                      <a:pt x="11955" y="9276"/>
                      <a:pt x="11955" y="5978"/>
                    </a:cubicBezTo>
                    <a:cubicBezTo>
                      <a:pt x="11955" y="2679"/>
                      <a:pt x="9276" y="1"/>
                      <a:pt x="5978" y="1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9" name="Google Shape;2149;p47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sp>
            <p:nvSpPr>
              <p:cNvPr id="2150" name="Google Shape;2150;p47"/>
              <p:cNvSpPr/>
              <p:nvPr/>
            </p:nvSpPr>
            <p:spPr>
              <a:xfrm>
                <a:off x="3768864" y="3522050"/>
                <a:ext cx="1098904" cy="1084796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4" extrusionOk="0">
                    <a:moveTo>
                      <a:pt x="22862" y="0"/>
                    </a:moveTo>
                    <a:cubicBezTo>
                      <a:pt x="22093" y="0"/>
                      <a:pt x="21325" y="295"/>
                      <a:pt x="20741" y="884"/>
                    </a:cubicBezTo>
                    <a:lnTo>
                      <a:pt x="1179" y="20446"/>
                    </a:lnTo>
                    <a:cubicBezTo>
                      <a:pt x="1" y="21613"/>
                      <a:pt x="1" y="23518"/>
                      <a:pt x="1179" y="24697"/>
                    </a:cubicBezTo>
                    <a:lnTo>
                      <a:pt x="20741" y="44259"/>
                    </a:lnTo>
                    <a:cubicBezTo>
                      <a:pt x="21325" y="44842"/>
                      <a:pt x="22093" y="45134"/>
                      <a:pt x="22862" y="45134"/>
                    </a:cubicBezTo>
                    <a:cubicBezTo>
                      <a:pt x="23631" y="45134"/>
                      <a:pt x="24402" y="44842"/>
                      <a:pt x="24992" y="44259"/>
                    </a:cubicBezTo>
                    <a:lnTo>
                      <a:pt x="44554" y="24697"/>
                    </a:lnTo>
                    <a:cubicBezTo>
                      <a:pt x="45721" y="23518"/>
                      <a:pt x="45721" y="21613"/>
                      <a:pt x="44554" y="20446"/>
                    </a:cubicBezTo>
                    <a:lnTo>
                      <a:pt x="36684" y="12576"/>
                    </a:lnTo>
                    <a:cubicBezTo>
                      <a:pt x="36279" y="12171"/>
                      <a:pt x="36362" y="11481"/>
                      <a:pt x="36850" y="11171"/>
                    </a:cubicBezTo>
                    <a:cubicBezTo>
                      <a:pt x="37565" y="10719"/>
                      <a:pt x="38327" y="10362"/>
                      <a:pt x="39124" y="10052"/>
                    </a:cubicBezTo>
                    <a:cubicBezTo>
                      <a:pt x="39613" y="9874"/>
                      <a:pt x="40053" y="9552"/>
                      <a:pt x="40410" y="9100"/>
                    </a:cubicBezTo>
                    <a:cubicBezTo>
                      <a:pt x="41172" y="8111"/>
                      <a:pt x="41220" y="6778"/>
                      <a:pt x="40518" y="5742"/>
                    </a:cubicBezTo>
                    <a:cubicBezTo>
                      <a:pt x="39931" y="4872"/>
                      <a:pt x="39013" y="4437"/>
                      <a:pt x="38094" y="4437"/>
                    </a:cubicBezTo>
                    <a:cubicBezTo>
                      <a:pt x="37352" y="4437"/>
                      <a:pt x="36610" y="4721"/>
                      <a:pt x="36041" y="5290"/>
                    </a:cubicBezTo>
                    <a:cubicBezTo>
                      <a:pt x="35731" y="5599"/>
                      <a:pt x="35505" y="5956"/>
                      <a:pt x="35362" y="6337"/>
                    </a:cubicBezTo>
                    <a:cubicBezTo>
                      <a:pt x="35076" y="7135"/>
                      <a:pt x="34719" y="7885"/>
                      <a:pt x="34267" y="8588"/>
                    </a:cubicBezTo>
                    <a:cubicBezTo>
                      <a:pt x="34091" y="8872"/>
                      <a:pt x="33796" y="9021"/>
                      <a:pt x="33498" y="9021"/>
                    </a:cubicBezTo>
                    <a:cubicBezTo>
                      <a:pt x="33271" y="9021"/>
                      <a:pt x="33042" y="8934"/>
                      <a:pt x="32862" y="8754"/>
                    </a:cubicBezTo>
                    <a:lnTo>
                      <a:pt x="24992" y="884"/>
                    </a:lnTo>
                    <a:cubicBezTo>
                      <a:pt x="24402" y="295"/>
                      <a:pt x="23631" y="0"/>
                      <a:pt x="22862" y="0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51" name="Google Shape;2151;p47"/>
              <p:cNvSpPr/>
              <p:nvPr/>
            </p:nvSpPr>
            <p:spPr>
              <a:xfrm>
                <a:off x="3887041" y="3641743"/>
                <a:ext cx="287338" cy="287026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11942" extrusionOk="0">
                    <a:moveTo>
                      <a:pt x="5978" y="0"/>
                    </a:moveTo>
                    <a:cubicBezTo>
                      <a:pt x="2680" y="0"/>
                      <a:pt x="1" y="2667"/>
                      <a:pt x="1" y="5977"/>
                    </a:cubicBezTo>
                    <a:cubicBezTo>
                      <a:pt x="1" y="9275"/>
                      <a:pt x="2680" y="11942"/>
                      <a:pt x="5978" y="11942"/>
                    </a:cubicBezTo>
                    <a:cubicBezTo>
                      <a:pt x="9276" y="11942"/>
                      <a:pt x="11955" y="9275"/>
                      <a:pt x="11955" y="5977"/>
                    </a:cubicBezTo>
                    <a:cubicBezTo>
                      <a:pt x="11955" y="2667"/>
                      <a:pt x="9276" y="0"/>
                      <a:pt x="5978" y="0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37647AF-DC8C-44B4-989F-8A3C3B925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91272">
            <a:off x="7424444" y="2011617"/>
            <a:ext cx="376551" cy="3765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63A455-925D-4A8D-B104-CE59B4DE2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645558">
            <a:off x="7360896" y="3945685"/>
            <a:ext cx="503646" cy="502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E5C9DC-473D-4DC9-B53E-E29FCE8F4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29577">
            <a:off x="7910996" y="2482657"/>
            <a:ext cx="450713" cy="4507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8B9EEE-F8D5-45B5-B8BE-13A807C4D0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863467">
            <a:off x="7352818" y="2991980"/>
            <a:ext cx="484147" cy="4224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AFD1CA-C0E5-4A61-BB8E-D796D8724B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817244">
            <a:off x="7905414" y="3465498"/>
            <a:ext cx="435196" cy="41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2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14" grpId="0"/>
      <p:bldP spid="21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81B6084-AA17-43CF-A49D-B2FEAF8F1D88}"/>
              </a:ext>
            </a:extLst>
          </p:cNvPr>
          <p:cNvSpPr/>
          <p:nvPr/>
        </p:nvSpPr>
        <p:spPr>
          <a:xfrm>
            <a:off x="2750127" y="257778"/>
            <a:ext cx="6393873" cy="5836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BFE4D8-BBE3-47E9-9FB0-7B747DE4AF25}"/>
              </a:ext>
            </a:extLst>
          </p:cNvPr>
          <p:cNvGrpSpPr/>
          <p:nvPr/>
        </p:nvGrpSpPr>
        <p:grpSpPr>
          <a:xfrm>
            <a:off x="335973" y="257779"/>
            <a:ext cx="3214255" cy="583623"/>
            <a:chOff x="1212273" y="1918855"/>
            <a:chExt cx="4371109" cy="583623"/>
          </a:xfrm>
          <a:solidFill>
            <a:schemeClr val="accent5">
              <a:lumMod val="75000"/>
            </a:schemeClr>
          </a:solidFill>
        </p:grpSpPr>
        <p:sp>
          <p:nvSpPr>
            <p:cNvPr id="4" name="Flowchart: Data 3">
              <a:extLst>
                <a:ext uri="{FF2B5EF4-FFF2-40B4-BE49-F238E27FC236}">
                  <a16:creationId xmlns:a16="http://schemas.microsoft.com/office/drawing/2014/main" id="{52DB7EC8-A5DF-45F5-ADFB-125AFC18B06F}"/>
                </a:ext>
              </a:extLst>
            </p:cNvPr>
            <p:cNvSpPr/>
            <p:nvPr/>
          </p:nvSpPr>
          <p:spPr>
            <a:xfrm>
              <a:off x="1316182" y="1918855"/>
              <a:ext cx="4267200" cy="583623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D6953B4-AAAB-4F66-963A-4D273441FBC9}"/>
                </a:ext>
              </a:extLst>
            </p:cNvPr>
            <p:cNvSpPr/>
            <p:nvPr/>
          </p:nvSpPr>
          <p:spPr>
            <a:xfrm>
              <a:off x="1212273" y="1918855"/>
              <a:ext cx="1399309" cy="58362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FED96B-5E01-444C-85B7-75C088547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099" y="133611"/>
            <a:ext cx="2874819" cy="707791"/>
          </a:xfrm>
        </p:spPr>
        <p:txBody>
          <a:bodyPr/>
          <a:lstStyle/>
          <a:p>
            <a:pPr algn="l"/>
            <a:r>
              <a:rPr lang="en-US" sz="2400" dirty="0"/>
              <a:t>6. 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737AB0-C1ED-4C9B-89D1-5279C501F55C}"/>
              </a:ext>
            </a:extLst>
          </p:cNvPr>
          <p:cNvSpPr txBox="1"/>
          <p:nvPr/>
        </p:nvSpPr>
        <p:spPr>
          <a:xfrm>
            <a:off x="685800" y="1052945"/>
            <a:ext cx="676101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/>
                <a:latin typeface="Proxima Nova Semibold" panose="020B0604020202020204" charset="0"/>
                <a:ea typeface="Times New Roman" panose="02020603050405020304" pitchFamily="18" charset="0"/>
              </a:rPr>
              <a:t>McAfee Labs, McAfee Labs Threats Report June 2018, USA, 2018 Available: https://www.mcafee.com/enterprise/en-us/assets/reports/rp-quarterly-threats-jun-2018.pdf</a:t>
            </a:r>
          </a:p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effectLst/>
                <a:latin typeface="Proxima Nova Semibold" panose="020B0604020202020204" charset="0"/>
                <a:ea typeface="Times New Roman" panose="02020603050405020304" pitchFamily="18" charset="0"/>
              </a:rPr>
              <a:t> </a:t>
            </a:r>
          </a:p>
          <a:p>
            <a:pPr marL="171450" marR="0" lvl="0" indent="-17145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/>
                <a:latin typeface="Proxima Nova Semibold" panose="020B0604020202020204" charset="0"/>
                <a:ea typeface="Times New Roman" panose="02020603050405020304" pitchFamily="18" charset="0"/>
              </a:rPr>
              <a:t>Kaspersky Lab, “Fileless attacks against enterprise networks,” 2017. [Online]. Available: https://securelist.com/fileless-attacks-againstenterprise-networks/77403/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effectLst/>
                <a:latin typeface="Proxima Nova Semibold" panose="020B0604020202020204" charset="0"/>
                <a:ea typeface="Times New Roman" panose="02020603050405020304" pitchFamily="18" charset="0"/>
              </a:rPr>
              <a:t> </a:t>
            </a:r>
          </a:p>
          <a:p>
            <a:pPr marL="171450" marR="0" lvl="0" indent="-17145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/>
                <a:latin typeface="Proxima Nova Semibold" panose="020B0604020202020204" charset="0"/>
                <a:ea typeface="Times New Roman" panose="02020603050405020304" pitchFamily="18" charset="0"/>
              </a:rPr>
              <a:t>Verizon Labs, “Data Breach Investigations Report-2017, Verizon." [Online]. Available: https://www.ictsecuritymagazine.com/wpcontent/uploads/2017-Data-Breach-Investigations-Report.pdf</a:t>
            </a:r>
          </a:p>
          <a:p>
            <a:pPr marL="400050" marR="0" indent="-17145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effectLst/>
              <a:latin typeface="Proxima Nova Semibold" panose="020B0604020202020204" charset="0"/>
              <a:ea typeface="Times New Roman" panose="02020603050405020304" pitchFamily="18" charset="0"/>
            </a:endParaRPr>
          </a:p>
          <a:p>
            <a:pPr marL="171450" marR="0" lvl="0" indent="-17145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/>
                <a:latin typeface="Proxima Nova Semibold" panose="020B0604020202020204" charset="0"/>
                <a:ea typeface="Times New Roman" panose="02020603050405020304" pitchFamily="18" charset="0"/>
              </a:rPr>
              <a:t>Candid Wueest, Himanshu Anand, Symantec, “ISTR living off the land and fileless attack technique (2017)” Available: https://www.coursehero.com/file/38434149/Living-Off-the-Land-and-Fileless-Attack-Techniquespdf/</a:t>
            </a:r>
          </a:p>
          <a:p>
            <a:pPr marL="228600" marR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200" dirty="0">
                <a:solidFill>
                  <a:schemeClr val="bg1"/>
                </a:solidFill>
                <a:effectLst/>
                <a:latin typeface="Proxima Nova Semibold" panose="020B0604020202020204" charset="0"/>
                <a:ea typeface="Times New Roman" panose="02020603050405020304" pitchFamily="18" charset="0"/>
              </a:rPr>
              <a:t> </a:t>
            </a:r>
          </a:p>
          <a:p>
            <a:pPr marL="171450" marR="0" lvl="0" indent="-17145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/>
                <a:latin typeface="Proxima Nova Semibold" panose="020B0604020202020204" charset="0"/>
                <a:ea typeface="Times New Roman" panose="02020603050405020304" pitchFamily="18" charset="0"/>
              </a:rPr>
              <a:t>Sudhakar, Sushil Kumar, “An emerging threat Fileless malware: a survey and research challenges” [Online], Available: https://cybersecurity.springeropen.com/articles/10.1186/s42400-019-0043-x</a:t>
            </a:r>
          </a:p>
          <a:p>
            <a:pPr marL="228600" marR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200" dirty="0">
                <a:solidFill>
                  <a:schemeClr val="bg1"/>
                </a:solidFill>
                <a:effectLst/>
                <a:latin typeface="Proxima Nova Semibold" panose="020B0604020202020204" charset="0"/>
                <a:ea typeface="Times New Roman" panose="02020603050405020304" pitchFamily="18" charset="0"/>
              </a:rPr>
              <a:t> </a:t>
            </a:r>
          </a:p>
          <a:p>
            <a:pPr marL="171450" marR="0" lvl="0" indent="-17145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/>
                <a:latin typeface="Proxima Nova Semibold" panose="020B0604020202020204" charset="0"/>
                <a:ea typeface="Times New Roman" panose="02020603050405020304" pitchFamily="18" charset="0"/>
              </a:rPr>
              <a:t>Vala khushali,</a:t>
            </a:r>
            <a:r>
              <a:rPr lang="en-US" sz="1200" b="1" kern="1800" dirty="0">
                <a:solidFill>
                  <a:schemeClr val="bg1"/>
                </a:solidFill>
                <a:effectLst/>
                <a:latin typeface="Proxima Nova Semibold" panose="020B0604020202020204" charset="0"/>
                <a:ea typeface="Times New Roman" panose="02020603050405020304" pitchFamily="18" charset="0"/>
              </a:rPr>
              <a:t> “</a:t>
            </a:r>
            <a:r>
              <a:rPr lang="en-US" sz="1200" dirty="0">
                <a:solidFill>
                  <a:schemeClr val="bg1"/>
                </a:solidFill>
                <a:effectLst/>
                <a:latin typeface="Proxima Nova Semibold" panose="020B0604020202020204" charset="0"/>
                <a:ea typeface="Times New Roman" panose="02020603050405020304" pitchFamily="18" charset="0"/>
              </a:rPr>
              <a:t>A Review on Fileless Malware Analysis Techniques”, Available: https://www.researchgate.net/publication/341870307_A_Review_on_Fileless_Malware_Analysis_Techniques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72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388;p110">
            <a:extLst>
              <a:ext uri="{FF2B5EF4-FFF2-40B4-BE49-F238E27FC236}">
                <a16:creationId xmlns:a16="http://schemas.microsoft.com/office/drawing/2014/main" id="{01EFE7B5-967B-49C9-97CD-F29E11AC826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8037" t="6736"/>
          <a:stretch/>
        </p:blipFill>
        <p:spPr>
          <a:xfrm>
            <a:off x="-1" y="-2"/>
            <a:ext cx="4627417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388;p110">
            <a:extLst>
              <a:ext uri="{FF2B5EF4-FFF2-40B4-BE49-F238E27FC236}">
                <a16:creationId xmlns:a16="http://schemas.microsoft.com/office/drawing/2014/main" id="{423AF963-FF59-431F-863A-2F1F31B2886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9018" t="6736"/>
          <a:stretch/>
        </p:blipFill>
        <p:spPr>
          <a:xfrm rot="10800000">
            <a:off x="4572000" y="-2"/>
            <a:ext cx="4572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03A2F-D7BF-4C80-8FE7-AABBCD27D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1654" y="1101214"/>
            <a:ext cx="4940691" cy="1967094"/>
          </a:xfrm>
        </p:spPr>
        <p:txBody>
          <a:bodyPr/>
          <a:lstStyle/>
          <a:p>
            <a:r>
              <a:rPr lang="en-US" sz="6000" b="1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121105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36"/>
          <p:cNvSpPr txBox="1">
            <a:spLocks noGrp="1"/>
          </p:cNvSpPr>
          <p:nvPr>
            <p:ph type="title"/>
          </p:nvPr>
        </p:nvSpPr>
        <p:spPr>
          <a:xfrm>
            <a:off x="648094" y="87602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TABLE OF CONTENT</a:t>
            </a:r>
            <a:endParaRPr dirty="0"/>
          </a:p>
        </p:txBody>
      </p:sp>
      <p:grpSp>
        <p:nvGrpSpPr>
          <p:cNvPr id="1502" name="Google Shape;1502;p36"/>
          <p:cNvGrpSpPr/>
          <p:nvPr/>
        </p:nvGrpSpPr>
        <p:grpSpPr>
          <a:xfrm>
            <a:off x="646386" y="756420"/>
            <a:ext cx="3686899" cy="1175569"/>
            <a:chOff x="1153250" y="1560375"/>
            <a:chExt cx="3266500" cy="1041525"/>
          </a:xfrm>
        </p:grpSpPr>
        <p:sp>
          <p:nvSpPr>
            <p:cNvPr id="1503" name="Google Shape;1503;p36"/>
            <p:cNvSpPr/>
            <p:nvPr/>
          </p:nvSpPr>
          <p:spPr>
            <a:xfrm>
              <a:off x="1254450" y="1624675"/>
              <a:ext cx="3089100" cy="912925"/>
            </a:xfrm>
            <a:custGeom>
              <a:avLst/>
              <a:gdLst/>
              <a:ahLst/>
              <a:cxnLst/>
              <a:rect l="l" t="t" r="r" b="b"/>
              <a:pathLst>
                <a:path w="123564" h="36517" extrusionOk="0">
                  <a:moveTo>
                    <a:pt x="17658" y="0"/>
                  </a:moveTo>
                  <a:cubicBezTo>
                    <a:pt x="7906" y="0"/>
                    <a:pt x="1" y="7906"/>
                    <a:pt x="1" y="17657"/>
                  </a:cubicBezTo>
                  <a:lnTo>
                    <a:pt x="1" y="18848"/>
                  </a:lnTo>
                  <a:cubicBezTo>
                    <a:pt x="1" y="28611"/>
                    <a:pt x="7906" y="36517"/>
                    <a:pt x="17658" y="36517"/>
                  </a:cubicBezTo>
                  <a:lnTo>
                    <a:pt x="105907" y="36517"/>
                  </a:lnTo>
                  <a:cubicBezTo>
                    <a:pt x="115658" y="36517"/>
                    <a:pt x="123564" y="28611"/>
                    <a:pt x="123564" y="18848"/>
                  </a:cubicBezTo>
                  <a:lnTo>
                    <a:pt x="123564" y="17657"/>
                  </a:lnTo>
                  <a:cubicBezTo>
                    <a:pt x="123564" y="7906"/>
                    <a:pt x="115658" y="0"/>
                    <a:pt x="1059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4" name="Google Shape;1504;p36"/>
            <p:cNvSpPr/>
            <p:nvPr/>
          </p:nvSpPr>
          <p:spPr>
            <a:xfrm>
              <a:off x="1302675" y="1698200"/>
              <a:ext cx="765900" cy="765875"/>
            </a:xfrm>
            <a:custGeom>
              <a:avLst/>
              <a:gdLst/>
              <a:ahLst/>
              <a:cxnLst/>
              <a:rect l="l" t="t" r="r" b="b"/>
              <a:pathLst>
                <a:path w="30636" h="30635" extrusionOk="0">
                  <a:moveTo>
                    <a:pt x="15324" y="0"/>
                  </a:moveTo>
                  <a:cubicBezTo>
                    <a:pt x="6858" y="0"/>
                    <a:pt x="0" y="6858"/>
                    <a:pt x="0" y="15311"/>
                  </a:cubicBezTo>
                  <a:cubicBezTo>
                    <a:pt x="0" y="23777"/>
                    <a:pt x="6858" y="30635"/>
                    <a:pt x="15324" y="30635"/>
                  </a:cubicBezTo>
                  <a:cubicBezTo>
                    <a:pt x="23777" y="30635"/>
                    <a:pt x="30635" y="23777"/>
                    <a:pt x="30635" y="15311"/>
                  </a:cubicBezTo>
                  <a:cubicBezTo>
                    <a:pt x="30635" y="6858"/>
                    <a:pt x="23777" y="0"/>
                    <a:pt x="153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3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3000">
                <a:solidFill>
                  <a:schemeClr val="accent4"/>
                </a:solidFill>
              </a:endParaRPr>
            </a:p>
          </p:txBody>
        </p:sp>
        <p:sp>
          <p:nvSpPr>
            <p:cNvPr id="1505" name="Google Shape;1505;p36"/>
            <p:cNvSpPr/>
            <p:nvPr/>
          </p:nvSpPr>
          <p:spPr>
            <a:xfrm>
              <a:off x="1153250" y="1560375"/>
              <a:ext cx="3266500" cy="1041525"/>
            </a:xfrm>
            <a:custGeom>
              <a:avLst/>
              <a:gdLst/>
              <a:ahLst/>
              <a:cxnLst/>
              <a:rect l="l" t="t" r="r" b="b"/>
              <a:pathLst>
                <a:path w="130660" h="41661" extrusionOk="0">
                  <a:moveTo>
                    <a:pt x="110491" y="893"/>
                  </a:moveTo>
                  <a:cubicBezTo>
                    <a:pt x="121123" y="893"/>
                    <a:pt x="129767" y="9537"/>
                    <a:pt x="129767" y="20170"/>
                  </a:cubicBezTo>
                  <a:lnTo>
                    <a:pt x="129767" y="21491"/>
                  </a:lnTo>
                  <a:cubicBezTo>
                    <a:pt x="129767" y="32123"/>
                    <a:pt x="121123" y="40767"/>
                    <a:pt x="110491" y="40767"/>
                  </a:cubicBezTo>
                  <a:lnTo>
                    <a:pt x="20170" y="40767"/>
                  </a:lnTo>
                  <a:cubicBezTo>
                    <a:pt x="9537" y="40767"/>
                    <a:pt x="894" y="32123"/>
                    <a:pt x="894" y="21491"/>
                  </a:cubicBezTo>
                  <a:lnTo>
                    <a:pt x="894" y="20170"/>
                  </a:lnTo>
                  <a:cubicBezTo>
                    <a:pt x="894" y="9537"/>
                    <a:pt x="9537" y="893"/>
                    <a:pt x="20170" y="893"/>
                  </a:cubicBezTo>
                  <a:close/>
                  <a:moveTo>
                    <a:pt x="20170" y="0"/>
                  </a:moveTo>
                  <a:cubicBezTo>
                    <a:pt x="9049" y="0"/>
                    <a:pt x="1" y="9049"/>
                    <a:pt x="1" y="20170"/>
                  </a:cubicBezTo>
                  <a:lnTo>
                    <a:pt x="1" y="21491"/>
                  </a:lnTo>
                  <a:cubicBezTo>
                    <a:pt x="1" y="32612"/>
                    <a:pt x="9049" y="41660"/>
                    <a:pt x="20170" y="41660"/>
                  </a:cubicBezTo>
                  <a:lnTo>
                    <a:pt x="110491" y="41660"/>
                  </a:lnTo>
                  <a:cubicBezTo>
                    <a:pt x="121611" y="41660"/>
                    <a:pt x="130660" y="32612"/>
                    <a:pt x="130660" y="21491"/>
                  </a:cubicBezTo>
                  <a:lnTo>
                    <a:pt x="130660" y="20170"/>
                  </a:lnTo>
                  <a:cubicBezTo>
                    <a:pt x="130660" y="9049"/>
                    <a:pt x="121611" y="0"/>
                    <a:pt x="1104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6" name="Google Shape;1506;p36"/>
          <p:cNvGrpSpPr/>
          <p:nvPr/>
        </p:nvGrpSpPr>
        <p:grpSpPr>
          <a:xfrm>
            <a:off x="4716440" y="2208546"/>
            <a:ext cx="3686899" cy="1175569"/>
            <a:chOff x="1153250" y="2906700"/>
            <a:chExt cx="3266500" cy="1041525"/>
          </a:xfrm>
        </p:grpSpPr>
        <p:sp>
          <p:nvSpPr>
            <p:cNvPr id="1507" name="Google Shape;1507;p36"/>
            <p:cNvSpPr/>
            <p:nvPr/>
          </p:nvSpPr>
          <p:spPr>
            <a:xfrm>
              <a:off x="1254450" y="2971150"/>
              <a:ext cx="3089100" cy="912625"/>
            </a:xfrm>
            <a:custGeom>
              <a:avLst/>
              <a:gdLst/>
              <a:ahLst/>
              <a:cxnLst/>
              <a:rect l="l" t="t" r="r" b="b"/>
              <a:pathLst>
                <a:path w="123564" h="36505" extrusionOk="0">
                  <a:moveTo>
                    <a:pt x="17658" y="0"/>
                  </a:moveTo>
                  <a:cubicBezTo>
                    <a:pt x="7906" y="0"/>
                    <a:pt x="1" y="7906"/>
                    <a:pt x="1" y="17657"/>
                  </a:cubicBezTo>
                  <a:lnTo>
                    <a:pt x="1" y="18848"/>
                  </a:lnTo>
                  <a:cubicBezTo>
                    <a:pt x="1" y="28611"/>
                    <a:pt x="7906" y="36505"/>
                    <a:pt x="17658" y="36505"/>
                  </a:cubicBezTo>
                  <a:lnTo>
                    <a:pt x="105907" y="36505"/>
                  </a:lnTo>
                  <a:cubicBezTo>
                    <a:pt x="115658" y="36505"/>
                    <a:pt x="123564" y="28611"/>
                    <a:pt x="123564" y="18848"/>
                  </a:cubicBezTo>
                  <a:lnTo>
                    <a:pt x="123564" y="17657"/>
                  </a:lnTo>
                  <a:cubicBezTo>
                    <a:pt x="123564" y="7906"/>
                    <a:pt x="115658" y="0"/>
                    <a:pt x="105907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6"/>
            <p:cNvSpPr/>
            <p:nvPr/>
          </p:nvSpPr>
          <p:spPr>
            <a:xfrm>
              <a:off x="1254450" y="2971150"/>
              <a:ext cx="3089100" cy="912625"/>
            </a:xfrm>
            <a:custGeom>
              <a:avLst/>
              <a:gdLst/>
              <a:ahLst/>
              <a:cxnLst/>
              <a:rect l="l" t="t" r="r" b="b"/>
              <a:pathLst>
                <a:path w="123564" h="36505" extrusionOk="0">
                  <a:moveTo>
                    <a:pt x="17658" y="0"/>
                  </a:moveTo>
                  <a:cubicBezTo>
                    <a:pt x="7906" y="0"/>
                    <a:pt x="1" y="7906"/>
                    <a:pt x="1" y="17657"/>
                  </a:cubicBezTo>
                  <a:lnTo>
                    <a:pt x="1" y="18848"/>
                  </a:lnTo>
                  <a:cubicBezTo>
                    <a:pt x="1" y="28611"/>
                    <a:pt x="7906" y="36505"/>
                    <a:pt x="17658" y="36505"/>
                  </a:cubicBezTo>
                  <a:lnTo>
                    <a:pt x="105907" y="36505"/>
                  </a:lnTo>
                  <a:cubicBezTo>
                    <a:pt x="115658" y="36505"/>
                    <a:pt x="123564" y="28611"/>
                    <a:pt x="123564" y="18848"/>
                  </a:cubicBezTo>
                  <a:lnTo>
                    <a:pt x="123564" y="17657"/>
                  </a:lnTo>
                  <a:cubicBezTo>
                    <a:pt x="123564" y="7906"/>
                    <a:pt x="115658" y="0"/>
                    <a:pt x="1059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6"/>
            <p:cNvSpPr/>
            <p:nvPr/>
          </p:nvSpPr>
          <p:spPr>
            <a:xfrm>
              <a:off x="1302675" y="3044525"/>
              <a:ext cx="765900" cy="765875"/>
            </a:xfrm>
            <a:custGeom>
              <a:avLst/>
              <a:gdLst/>
              <a:ahLst/>
              <a:cxnLst/>
              <a:rect l="l" t="t" r="r" b="b"/>
              <a:pathLst>
                <a:path w="30636" h="30635" extrusionOk="0">
                  <a:moveTo>
                    <a:pt x="15324" y="0"/>
                  </a:moveTo>
                  <a:cubicBezTo>
                    <a:pt x="6858" y="0"/>
                    <a:pt x="0" y="6858"/>
                    <a:pt x="0" y="15312"/>
                  </a:cubicBezTo>
                  <a:cubicBezTo>
                    <a:pt x="0" y="23777"/>
                    <a:pt x="6858" y="30635"/>
                    <a:pt x="15324" y="30635"/>
                  </a:cubicBezTo>
                  <a:cubicBezTo>
                    <a:pt x="23777" y="30635"/>
                    <a:pt x="30635" y="23777"/>
                    <a:pt x="30635" y="15312"/>
                  </a:cubicBezTo>
                  <a:cubicBezTo>
                    <a:pt x="30635" y="6858"/>
                    <a:pt x="23777" y="0"/>
                    <a:pt x="153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30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dirty="0">
                <a:solidFill>
                  <a:schemeClr val="accent2"/>
                </a:solidFill>
              </a:endParaRPr>
            </a:p>
          </p:txBody>
        </p:sp>
        <p:sp>
          <p:nvSpPr>
            <p:cNvPr id="1510" name="Google Shape;1510;p36"/>
            <p:cNvSpPr/>
            <p:nvPr/>
          </p:nvSpPr>
          <p:spPr>
            <a:xfrm>
              <a:off x="1153250" y="2906700"/>
              <a:ext cx="3266500" cy="1041525"/>
            </a:xfrm>
            <a:custGeom>
              <a:avLst/>
              <a:gdLst/>
              <a:ahLst/>
              <a:cxnLst/>
              <a:rect l="l" t="t" r="r" b="b"/>
              <a:pathLst>
                <a:path w="130660" h="41661" extrusionOk="0">
                  <a:moveTo>
                    <a:pt x="110491" y="894"/>
                  </a:moveTo>
                  <a:cubicBezTo>
                    <a:pt x="121123" y="894"/>
                    <a:pt x="129767" y="9537"/>
                    <a:pt x="129767" y="20170"/>
                  </a:cubicBezTo>
                  <a:lnTo>
                    <a:pt x="129767" y="21491"/>
                  </a:lnTo>
                  <a:cubicBezTo>
                    <a:pt x="129767" y="32124"/>
                    <a:pt x="121123" y="40767"/>
                    <a:pt x="110491" y="40767"/>
                  </a:cubicBezTo>
                  <a:lnTo>
                    <a:pt x="20170" y="40767"/>
                  </a:lnTo>
                  <a:cubicBezTo>
                    <a:pt x="9537" y="40767"/>
                    <a:pt x="894" y="32124"/>
                    <a:pt x="894" y="21491"/>
                  </a:cubicBezTo>
                  <a:lnTo>
                    <a:pt x="894" y="20170"/>
                  </a:lnTo>
                  <a:cubicBezTo>
                    <a:pt x="894" y="9537"/>
                    <a:pt x="9537" y="894"/>
                    <a:pt x="20170" y="894"/>
                  </a:cubicBezTo>
                  <a:close/>
                  <a:moveTo>
                    <a:pt x="20170" y="1"/>
                  </a:moveTo>
                  <a:cubicBezTo>
                    <a:pt x="9049" y="1"/>
                    <a:pt x="1" y="9049"/>
                    <a:pt x="1" y="20170"/>
                  </a:cubicBezTo>
                  <a:lnTo>
                    <a:pt x="1" y="21491"/>
                  </a:lnTo>
                  <a:cubicBezTo>
                    <a:pt x="1" y="32612"/>
                    <a:pt x="9049" y="41660"/>
                    <a:pt x="20170" y="41660"/>
                  </a:cubicBezTo>
                  <a:lnTo>
                    <a:pt x="110491" y="41660"/>
                  </a:lnTo>
                  <a:cubicBezTo>
                    <a:pt x="121611" y="41660"/>
                    <a:pt x="130660" y="32612"/>
                    <a:pt x="130660" y="21491"/>
                  </a:cubicBezTo>
                  <a:lnTo>
                    <a:pt x="130660" y="20170"/>
                  </a:lnTo>
                  <a:cubicBezTo>
                    <a:pt x="130660" y="9049"/>
                    <a:pt x="121611" y="1"/>
                    <a:pt x="1104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1" name="Google Shape;1511;p36"/>
          <p:cNvGrpSpPr/>
          <p:nvPr/>
        </p:nvGrpSpPr>
        <p:grpSpPr>
          <a:xfrm>
            <a:off x="4716779" y="758884"/>
            <a:ext cx="3686560" cy="1175569"/>
            <a:chOff x="4724550" y="1560375"/>
            <a:chExt cx="3266200" cy="1041525"/>
          </a:xfrm>
        </p:grpSpPr>
        <p:sp>
          <p:nvSpPr>
            <p:cNvPr id="1512" name="Google Shape;1512;p36"/>
            <p:cNvSpPr/>
            <p:nvPr/>
          </p:nvSpPr>
          <p:spPr>
            <a:xfrm>
              <a:off x="4825450" y="1624675"/>
              <a:ext cx="3089400" cy="912925"/>
            </a:xfrm>
            <a:custGeom>
              <a:avLst/>
              <a:gdLst/>
              <a:ahLst/>
              <a:cxnLst/>
              <a:rect l="l" t="t" r="r" b="b"/>
              <a:pathLst>
                <a:path w="123576" h="36517" extrusionOk="0">
                  <a:moveTo>
                    <a:pt x="17657" y="0"/>
                  </a:moveTo>
                  <a:cubicBezTo>
                    <a:pt x="7906" y="0"/>
                    <a:pt x="0" y="7906"/>
                    <a:pt x="0" y="17657"/>
                  </a:cubicBezTo>
                  <a:lnTo>
                    <a:pt x="0" y="18848"/>
                  </a:lnTo>
                  <a:cubicBezTo>
                    <a:pt x="0" y="28611"/>
                    <a:pt x="7906" y="36517"/>
                    <a:pt x="17657" y="36517"/>
                  </a:cubicBezTo>
                  <a:lnTo>
                    <a:pt x="105918" y="36517"/>
                  </a:lnTo>
                  <a:cubicBezTo>
                    <a:pt x="115669" y="36517"/>
                    <a:pt x="123575" y="28611"/>
                    <a:pt x="123575" y="18848"/>
                  </a:cubicBezTo>
                  <a:lnTo>
                    <a:pt x="123575" y="17657"/>
                  </a:lnTo>
                  <a:cubicBezTo>
                    <a:pt x="123575" y="7906"/>
                    <a:pt x="115669" y="0"/>
                    <a:pt x="105918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6"/>
            <p:cNvSpPr/>
            <p:nvPr/>
          </p:nvSpPr>
          <p:spPr>
            <a:xfrm>
              <a:off x="4825450" y="1624675"/>
              <a:ext cx="3089400" cy="912925"/>
            </a:xfrm>
            <a:custGeom>
              <a:avLst/>
              <a:gdLst/>
              <a:ahLst/>
              <a:cxnLst/>
              <a:rect l="l" t="t" r="r" b="b"/>
              <a:pathLst>
                <a:path w="123576" h="36517" extrusionOk="0">
                  <a:moveTo>
                    <a:pt x="17657" y="0"/>
                  </a:moveTo>
                  <a:cubicBezTo>
                    <a:pt x="7906" y="0"/>
                    <a:pt x="0" y="7906"/>
                    <a:pt x="0" y="17657"/>
                  </a:cubicBezTo>
                  <a:lnTo>
                    <a:pt x="0" y="18848"/>
                  </a:lnTo>
                  <a:cubicBezTo>
                    <a:pt x="0" y="28611"/>
                    <a:pt x="7906" y="36517"/>
                    <a:pt x="17657" y="36517"/>
                  </a:cubicBezTo>
                  <a:lnTo>
                    <a:pt x="105918" y="36517"/>
                  </a:lnTo>
                  <a:cubicBezTo>
                    <a:pt x="115669" y="36517"/>
                    <a:pt x="123575" y="28611"/>
                    <a:pt x="123575" y="18848"/>
                  </a:cubicBezTo>
                  <a:lnTo>
                    <a:pt x="123575" y="17657"/>
                  </a:lnTo>
                  <a:cubicBezTo>
                    <a:pt x="123575" y="7906"/>
                    <a:pt x="115669" y="0"/>
                    <a:pt x="105918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6"/>
            <p:cNvSpPr/>
            <p:nvPr/>
          </p:nvSpPr>
          <p:spPr>
            <a:xfrm>
              <a:off x="4873950" y="1698200"/>
              <a:ext cx="765900" cy="765875"/>
            </a:xfrm>
            <a:custGeom>
              <a:avLst/>
              <a:gdLst/>
              <a:ahLst/>
              <a:cxnLst/>
              <a:rect l="l" t="t" r="r" b="b"/>
              <a:pathLst>
                <a:path w="30636" h="30635" extrusionOk="0">
                  <a:moveTo>
                    <a:pt x="15312" y="0"/>
                  </a:moveTo>
                  <a:cubicBezTo>
                    <a:pt x="6859" y="0"/>
                    <a:pt x="1" y="6858"/>
                    <a:pt x="1" y="15311"/>
                  </a:cubicBezTo>
                  <a:cubicBezTo>
                    <a:pt x="1" y="23777"/>
                    <a:pt x="6859" y="30635"/>
                    <a:pt x="15312" y="30635"/>
                  </a:cubicBezTo>
                  <a:cubicBezTo>
                    <a:pt x="23778" y="30635"/>
                    <a:pt x="30636" y="23777"/>
                    <a:pt x="30636" y="15311"/>
                  </a:cubicBezTo>
                  <a:cubicBezTo>
                    <a:pt x="30636" y="6858"/>
                    <a:pt x="23778" y="0"/>
                    <a:pt x="153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3000" dirty="0">
                  <a:solidFill>
                    <a:srgbClr val="92D05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dirty="0">
                <a:solidFill>
                  <a:srgbClr val="92D050"/>
                </a:solidFill>
              </a:endParaRPr>
            </a:p>
          </p:txBody>
        </p:sp>
        <p:sp>
          <p:nvSpPr>
            <p:cNvPr id="1515" name="Google Shape;1515;p36"/>
            <p:cNvSpPr/>
            <p:nvPr/>
          </p:nvSpPr>
          <p:spPr>
            <a:xfrm>
              <a:off x="4724550" y="1560375"/>
              <a:ext cx="3266200" cy="1041525"/>
            </a:xfrm>
            <a:custGeom>
              <a:avLst/>
              <a:gdLst/>
              <a:ahLst/>
              <a:cxnLst/>
              <a:rect l="l" t="t" r="r" b="b"/>
              <a:pathLst>
                <a:path w="130648" h="41661" extrusionOk="0">
                  <a:moveTo>
                    <a:pt x="110490" y="893"/>
                  </a:moveTo>
                  <a:cubicBezTo>
                    <a:pt x="121110" y="893"/>
                    <a:pt x="129754" y="9537"/>
                    <a:pt x="129754" y="20170"/>
                  </a:cubicBezTo>
                  <a:lnTo>
                    <a:pt x="129754" y="21491"/>
                  </a:lnTo>
                  <a:cubicBezTo>
                    <a:pt x="129754" y="32123"/>
                    <a:pt x="121110" y="40767"/>
                    <a:pt x="110490" y="40767"/>
                  </a:cubicBezTo>
                  <a:lnTo>
                    <a:pt x="20157" y="40767"/>
                  </a:lnTo>
                  <a:cubicBezTo>
                    <a:pt x="9537" y="40767"/>
                    <a:pt x="893" y="32123"/>
                    <a:pt x="893" y="21491"/>
                  </a:cubicBezTo>
                  <a:lnTo>
                    <a:pt x="893" y="20170"/>
                  </a:lnTo>
                  <a:cubicBezTo>
                    <a:pt x="893" y="9537"/>
                    <a:pt x="9537" y="893"/>
                    <a:pt x="20157" y="893"/>
                  </a:cubicBezTo>
                  <a:close/>
                  <a:moveTo>
                    <a:pt x="20157" y="0"/>
                  </a:moveTo>
                  <a:cubicBezTo>
                    <a:pt x="9037" y="0"/>
                    <a:pt x="0" y="9049"/>
                    <a:pt x="0" y="20170"/>
                  </a:cubicBezTo>
                  <a:lnTo>
                    <a:pt x="0" y="21491"/>
                  </a:lnTo>
                  <a:cubicBezTo>
                    <a:pt x="0" y="32612"/>
                    <a:pt x="9037" y="41660"/>
                    <a:pt x="20157" y="41660"/>
                  </a:cubicBezTo>
                  <a:lnTo>
                    <a:pt x="110490" y="41660"/>
                  </a:lnTo>
                  <a:cubicBezTo>
                    <a:pt x="121610" y="41660"/>
                    <a:pt x="130647" y="32612"/>
                    <a:pt x="130647" y="21491"/>
                  </a:cubicBezTo>
                  <a:lnTo>
                    <a:pt x="130647" y="20170"/>
                  </a:lnTo>
                  <a:cubicBezTo>
                    <a:pt x="130647" y="9049"/>
                    <a:pt x="121610" y="0"/>
                    <a:pt x="1104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6" name="Google Shape;1516;p36"/>
          <p:cNvGrpSpPr/>
          <p:nvPr/>
        </p:nvGrpSpPr>
        <p:grpSpPr>
          <a:xfrm>
            <a:off x="706731" y="3665236"/>
            <a:ext cx="3686560" cy="1175569"/>
            <a:chOff x="4724550" y="2906700"/>
            <a:chExt cx="3266200" cy="1041525"/>
          </a:xfrm>
        </p:grpSpPr>
        <p:sp>
          <p:nvSpPr>
            <p:cNvPr id="1517" name="Google Shape;1517;p36"/>
            <p:cNvSpPr/>
            <p:nvPr/>
          </p:nvSpPr>
          <p:spPr>
            <a:xfrm>
              <a:off x="4825450" y="2971000"/>
              <a:ext cx="3089400" cy="912625"/>
            </a:xfrm>
            <a:custGeom>
              <a:avLst/>
              <a:gdLst/>
              <a:ahLst/>
              <a:cxnLst/>
              <a:rect l="l" t="t" r="r" b="b"/>
              <a:pathLst>
                <a:path w="123576" h="36505" extrusionOk="0">
                  <a:moveTo>
                    <a:pt x="17657" y="0"/>
                  </a:moveTo>
                  <a:cubicBezTo>
                    <a:pt x="7906" y="0"/>
                    <a:pt x="0" y="7906"/>
                    <a:pt x="0" y="17657"/>
                  </a:cubicBezTo>
                  <a:lnTo>
                    <a:pt x="0" y="18848"/>
                  </a:lnTo>
                  <a:cubicBezTo>
                    <a:pt x="0" y="28611"/>
                    <a:pt x="7906" y="36505"/>
                    <a:pt x="17657" y="36505"/>
                  </a:cubicBezTo>
                  <a:lnTo>
                    <a:pt x="105918" y="36505"/>
                  </a:lnTo>
                  <a:cubicBezTo>
                    <a:pt x="115669" y="36505"/>
                    <a:pt x="123575" y="28611"/>
                    <a:pt x="123575" y="18848"/>
                  </a:cubicBezTo>
                  <a:lnTo>
                    <a:pt x="123575" y="17657"/>
                  </a:lnTo>
                  <a:cubicBezTo>
                    <a:pt x="123575" y="7906"/>
                    <a:pt x="115669" y="0"/>
                    <a:pt x="105918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6"/>
            <p:cNvSpPr/>
            <p:nvPr/>
          </p:nvSpPr>
          <p:spPr>
            <a:xfrm>
              <a:off x="4825450" y="2971000"/>
              <a:ext cx="3089400" cy="912625"/>
            </a:xfrm>
            <a:custGeom>
              <a:avLst/>
              <a:gdLst/>
              <a:ahLst/>
              <a:cxnLst/>
              <a:rect l="l" t="t" r="r" b="b"/>
              <a:pathLst>
                <a:path w="123576" h="36505" extrusionOk="0">
                  <a:moveTo>
                    <a:pt x="17657" y="0"/>
                  </a:moveTo>
                  <a:cubicBezTo>
                    <a:pt x="7906" y="0"/>
                    <a:pt x="0" y="7906"/>
                    <a:pt x="0" y="17657"/>
                  </a:cubicBezTo>
                  <a:lnTo>
                    <a:pt x="0" y="18848"/>
                  </a:lnTo>
                  <a:cubicBezTo>
                    <a:pt x="0" y="28611"/>
                    <a:pt x="7906" y="36505"/>
                    <a:pt x="17657" y="36505"/>
                  </a:cubicBezTo>
                  <a:lnTo>
                    <a:pt x="105918" y="36505"/>
                  </a:lnTo>
                  <a:cubicBezTo>
                    <a:pt x="115669" y="36505"/>
                    <a:pt x="123575" y="28611"/>
                    <a:pt x="123575" y="18848"/>
                  </a:cubicBezTo>
                  <a:lnTo>
                    <a:pt x="123575" y="17657"/>
                  </a:lnTo>
                  <a:cubicBezTo>
                    <a:pt x="123575" y="7906"/>
                    <a:pt x="115669" y="0"/>
                    <a:pt x="1059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9" name="Google Shape;1519;p36"/>
            <p:cNvSpPr/>
            <p:nvPr/>
          </p:nvSpPr>
          <p:spPr>
            <a:xfrm>
              <a:off x="4873950" y="3044525"/>
              <a:ext cx="765900" cy="765875"/>
            </a:xfrm>
            <a:custGeom>
              <a:avLst/>
              <a:gdLst/>
              <a:ahLst/>
              <a:cxnLst/>
              <a:rect l="l" t="t" r="r" b="b"/>
              <a:pathLst>
                <a:path w="30636" h="30635" extrusionOk="0">
                  <a:moveTo>
                    <a:pt x="15312" y="0"/>
                  </a:moveTo>
                  <a:cubicBezTo>
                    <a:pt x="6859" y="0"/>
                    <a:pt x="1" y="6858"/>
                    <a:pt x="1" y="15312"/>
                  </a:cubicBezTo>
                  <a:cubicBezTo>
                    <a:pt x="1" y="23777"/>
                    <a:pt x="6859" y="30635"/>
                    <a:pt x="15312" y="30635"/>
                  </a:cubicBezTo>
                  <a:cubicBezTo>
                    <a:pt x="23778" y="30635"/>
                    <a:pt x="30636" y="23777"/>
                    <a:pt x="30636" y="15312"/>
                  </a:cubicBezTo>
                  <a:cubicBezTo>
                    <a:pt x="30636" y="6858"/>
                    <a:pt x="23778" y="0"/>
                    <a:pt x="153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30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 dirty="0">
                <a:solidFill>
                  <a:schemeClr val="accent3"/>
                </a:solidFill>
              </a:endParaRPr>
            </a:p>
          </p:txBody>
        </p:sp>
        <p:sp>
          <p:nvSpPr>
            <p:cNvPr id="1520" name="Google Shape;1520;p36"/>
            <p:cNvSpPr/>
            <p:nvPr/>
          </p:nvSpPr>
          <p:spPr>
            <a:xfrm>
              <a:off x="4724550" y="2906700"/>
              <a:ext cx="3266200" cy="1041525"/>
            </a:xfrm>
            <a:custGeom>
              <a:avLst/>
              <a:gdLst/>
              <a:ahLst/>
              <a:cxnLst/>
              <a:rect l="l" t="t" r="r" b="b"/>
              <a:pathLst>
                <a:path w="130648" h="41661" extrusionOk="0">
                  <a:moveTo>
                    <a:pt x="110490" y="894"/>
                  </a:moveTo>
                  <a:cubicBezTo>
                    <a:pt x="121110" y="894"/>
                    <a:pt x="129754" y="9537"/>
                    <a:pt x="129754" y="20170"/>
                  </a:cubicBezTo>
                  <a:lnTo>
                    <a:pt x="129754" y="21491"/>
                  </a:lnTo>
                  <a:cubicBezTo>
                    <a:pt x="129754" y="32124"/>
                    <a:pt x="121110" y="40767"/>
                    <a:pt x="110490" y="40767"/>
                  </a:cubicBezTo>
                  <a:lnTo>
                    <a:pt x="20157" y="40767"/>
                  </a:lnTo>
                  <a:cubicBezTo>
                    <a:pt x="9537" y="40767"/>
                    <a:pt x="893" y="32124"/>
                    <a:pt x="893" y="21491"/>
                  </a:cubicBezTo>
                  <a:lnTo>
                    <a:pt x="893" y="20170"/>
                  </a:lnTo>
                  <a:cubicBezTo>
                    <a:pt x="893" y="9537"/>
                    <a:pt x="9537" y="894"/>
                    <a:pt x="20157" y="894"/>
                  </a:cubicBezTo>
                  <a:close/>
                  <a:moveTo>
                    <a:pt x="20157" y="1"/>
                  </a:moveTo>
                  <a:cubicBezTo>
                    <a:pt x="9037" y="1"/>
                    <a:pt x="0" y="9049"/>
                    <a:pt x="0" y="20170"/>
                  </a:cubicBezTo>
                  <a:lnTo>
                    <a:pt x="0" y="21491"/>
                  </a:lnTo>
                  <a:cubicBezTo>
                    <a:pt x="0" y="32612"/>
                    <a:pt x="9037" y="41660"/>
                    <a:pt x="20157" y="41660"/>
                  </a:cubicBezTo>
                  <a:lnTo>
                    <a:pt x="110490" y="41660"/>
                  </a:lnTo>
                  <a:cubicBezTo>
                    <a:pt x="121610" y="41660"/>
                    <a:pt x="130647" y="32612"/>
                    <a:pt x="130647" y="21491"/>
                  </a:cubicBezTo>
                  <a:lnTo>
                    <a:pt x="130647" y="20170"/>
                  </a:lnTo>
                  <a:cubicBezTo>
                    <a:pt x="130647" y="9049"/>
                    <a:pt x="121610" y="1"/>
                    <a:pt x="1104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1" name="Google Shape;1521;p36"/>
          <p:cNvSpPr/>
          <p:nvPr/>
        </p:nvSpPr>
        <p:spPr>
          <a:xfrm>
            <a:off x="1763120" y="1100462"/>
            <a:ext cx="20424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ive a simple idea about fileless malware and what </a:t>
            </a:r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am going to discuss</a:t>
            </a:r>
            <a:endParaRPr sz="1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2" name="Google Shape;1522;p36"/>
          <p:cNvSpPr/>
          <p:nvPr/>
        </p:nvSpPr>
        <p:spPr>
          <a:xfrm>
            <a:off x="5840780" y="2697688"/>
            <a:ext cx="20424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en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hat happens to fileless malware in the future.</a:t>
            </a:r>
            <a:endParaRPr sz="1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3" name="Google Shape;1523;p36"/>
          <p:cNvSpPr/>
          <p:nvPr/>
        </p:nvSpPr>
        <p:spPr>
          <a:xfrm>
            <a:off x="6010170" y="1201669"/>
            <a:ext cx="2068327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xplain about fileless malware </a:t>
            </a:r>
            <a:endParaRPr sz="1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4" name="Google Shape;1524;p36"/>
          <p:cNvSpPr/>
          <p:nvPr/>
        </p:nvSpPr>
        <p:spPr>
          <a:xfrm>
            <a:off x="1823046" y="4044747"/>
            <a:ext cx="20424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5" name="Google Shape;1525;p36"/>
          <p:cNvSpPr/>
          <p:nvPr/>
        </p:nvSpPr>
        <p:spPr>
          <a:xfrm>
            <a:off x="1712521" y="3792139"/>
            <a:ext cx="1674979" cy="359387"/>
          </a:xfrm>
          <a:custGeom>
            <a:avLst/>
            <a:gdLst/>
            <a:ahLst/>
            <a:cxnLst/>
            <a:rect l="l" t="t" r="r" b="b"/>
            <a:pathLst>
              <a:path w="76422" h="17514" extrusionOk="0">
                <a:moveTo>
                  <a:pt x="76422" y="17513"/>
                </a:moveTo>
                <a:lnTo>
                  <a:pt x="1" y="17513"/>
                </a:lnTo>
                <a:lnTo>
                  <a:pt x="1" y="1"/>
                </a:lnTo>
                <a:lnTo>
                  <a:pt x="76422" y="1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CONCLUSION</a:t>
            </a: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26" name="Google Shape;1526;p36"/>
          <p:cNvSpPr/>
          <p:nvPr/>
        </p:nvSpPr>
        <p:spPr>
          <a:xfrm>
            <a:off x="5920793" y="890816"/>
            <a:ext cx="1674979" cy="359387"/>
          </a:xfrm>
          <a:custGeom>
            <a:avLst/>
            <a:gdLst/>
            <a:ahLst/>
            <a:cxnLst/>
            <a:rect l="l" t="t" r="r" b="b"/>
            <a:pathLst>
              <a:path w="76422" h="17514" extrusionOk="0">
                <a:moveTo>
                  <a:pt x="76422" y="17513"/>
                </a:moveTo>
                <a:lnTo>
                  <a:pt x="1" y="17513"/>
                </a:lnTo>
                <a:lnTo>
                  <a:pt x="1" y="1"/>
                </a:lnTo>
                <a:lnTo>
                  <a:pt x="76422" y="1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INTRODUCTION</a:t>
            </a: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27" name="Google Shape;1527;p36"/>
          <p:cNvSpPr/>
          <p:nvPr/>
        </p:nvSpPr>
        <p:spPr>
          <a:xfrm>
            <a:off x="5700872" y="2338250"/>
            <a:ext cx="2127759" cy="359411"/>
          </a:xfrm>
          <a:custGeom>
            <a:avLst/>
            <a:gdLst/>
            <a:ahLst/>
            <a:cxnLst/>
            <a:rect l="l" t="t" r="r" b="b"/>
            <a:pathLst>
              <a:path w="76422" h="17513" extrusionOk="0">
                <a:moveTo>
                  <a:pt x="0" y="0"/>
                </a:moveTo>
                <a:lnTo>
                  <a:pt x="76421" y="0"/>
                </a:lnTo>
                <a:lnTo>
                  <a:pt x="76421" y="17513"/>
                </a:lnTo>
                <a:lnTo>
                  <a:pt x="0" y="17513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FUTURE DEVELOPMENTS</a:t>
            </a: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0" name="Google Shape;1516;p36">
            <a:extLst>
              <a:ext uri="{FF2B5EF4-FFF2-40B4-BE49-F238E27FC236}">
                <a16:creationId xmlns:a16="http://schemas.microsoft.com/office/drawing/2014/main" id="{8F950227-16F0-423C-B2FE-67BE5A9C7B7B}"/>
              </a:ext>
            </a:extLst>
          </p:cNvPr>
          <p:cNvGrpSpPr/>
          <p:nvPr/>
        </p:nvGrpSpPr>
        <p:grpSpPr>
          <a:xfrm>
            <a:off x="646386" y="2208519"/>
            <a:ext cx="3686560" cy="1175569"/>
            <a:chOff x="4724550" y="2906700"/>
            <a:chExt cx="3266200" cy="1041525"/>
          </a:xfrm>
          <a:solidFill>
            <a:schemeClr val="accent5">
              <a:lumMod val="75000"/>
            </a:schemeClr>
          </a:solidFill>
        </p:grpSpPr>
        <p:sp>
          <p:nvSpPr>
            <p:cNvPr id="31" name="Google Shape;1517;p36">
              <a:extLst>
                <a:ext uri="{FF2B5EF4-FFF2-40B4-BE49-F238E27FC236}">
                  <a16:creationId xmlns:a16="http://schemas.microsoft.com/office/drawing/2014/main" id="{8554A766-9B72-46A7-B4D4-61DFE624601A}"/>
                </a:ext>
              </a:extLst>
            </p:cNvPr>
            <p:cNvSpPr/>
            <p:nvPr/>
          </p:nvSpPr>
          <p:spPr>
            <a:xfrm>
              <a:off x="4825450" y="2971000"/>
              <a:ext cx="3089400" cy="912625"/>
            </a:xfrm>
            <a:custGeom>
              <a:avLst/>
              <a:gdLst/>
              <a:ahLst/>
              <a:cxnLst/>
              <a:rect l="l" t="t" r="r" b="b"/>
              <a:pathLst>
                <a:path w="123576" h="36505" extrusionOk="0">
                  <a:moveTo>
                    <a:pt x="17657" y="0"/>
                  </a:moveTo>
                  <a:cubicBezTo>
                    <a:pt x="7906" y="0"/>
                    <a:pt x="0" y="7906"/>
                    <a:pt x="0" y="17657"/>
                  </a:cubicBezTo>
                  <a:lnTo>
                    <a:pt x="0" y="18848"/>
                  </a:lnTo>
                  <a:cubicBezTo>
                    <a:pt x="0" y="28611"/>
                    <a:pt x="7906" y="36505"/>
                    <a:pt x="17657" y="36505"/>
                  </a:cubicBezTo>
                  <a:lnTo>
                    <a:pt x="105918" y="36505"/>
                  </a:lnTo>
                  <a:cubicBezTo>
                    <a:pt x="115669" y="36505"/>
                    <a:pt x="123575" y="28611"/>
                    <a:pt x="123575" y="18848"/>
                  </a:cubicBezTo>
                  <a:lnTo>
                    <a:pt x="123575" y="17657"/>
                  </a:lnTo>
                  <a:cubicBezTo>
                    <a:pt x="123575" y="7906"/>
                    <a:pt x="115669" y="0"/>
                    <a:pt x="1059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18;p36">
              <a:extLst>
                <a:ext uri="{FF2B5EF4-FFF2-40B4-BE49-F238E27FC236}">
                  <a16:creationId xmlns:a16="http://schemas.microsoft.com/office/drawing/2014/main" id="{16B6FDDA-ABCA-4E34-891A-787B6C1EC7DA}"/>
                </a:ext>
              </a:extLst>
            </p:cNvPr>
            <p:cNvSpPr/>
            <p:nvPr/>
          </p:nvSpPr>
          <p:spPr>
            <a:xfrm>
              <a:off x="4825450" y="2971000"/>
              <a:ext cx="3089400" cy="912625"/>
            </a:xfrm>
            <a:custGeom>
              <a:avLst/>
              <a:gdLst/>
              <a:ahLst/>
              <a:cxnLst/>
              <a:rect l="l" t="t" r="r" b="b"/>
              <a:pathLst>
                <a:path w="123576" h="36505" extrusionOk="0">
                  <a:moveTo>
                    <a:pt x="17657" y="0"/>
                  </a:moveTo>
                  <a:cubicBezTo>
                    <a:pt x="7906" y="0"/>
                    <a:pt x="0" y="7906"/>
                    <a:pt x="0" y="17657"/>
                  </a:cubicBezTo>
                  <a:lnTo>
                    <a:pt x="0" y="18848"/>
                  </a:lnTo>
                  <a:cubicBezTo>
                    <a:pt x="0" y="28611"/>
                    <a:pt x="7906" y="36505"/>
                    <a:pt x="17657" y="36505"/>
                  </a:cubicBezTo>
                  <a:lnTo>
                    <a:pt x="105918" y="36505"/>
                  </a:lnTo>
                  <a:cubicBezTo>
                    <a:pt x="115669" y="36505"/>
                    <a:pt x="123575" y="28611"/>
                    <a:pt x="123575" y="18848"/>
                  </a:cubicBezTo>
                  <a:lnTo>
                    <a:pt x="123575" y="17657"/>
                  </a:lnTo>
                  <a:cubicBezTo>
                    <a:pt x="123575" y="7906"/>
                    <a:pt x="115669" y="0"/>
                    <a:pt x="105918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519;p36">
              <a:extLst>
                <a:ext uri="{FF2B5EF4-FFF2-40B4-BE49-F238E27FC236}">
                  <a16:creationId xmlns:a16="http://schemas.microsoft.com/office/drawing/2014/main" id="{9104964C-CB35-477B-826F-E833EB2682BB}"/>
                </a:ext>
              </a:extLst>
            </p:cNvPr>
            <p:cNvSpPr/>
            <p:nvPr/>
          </p:nvSpPr>
          <p:spPr>
            <a:xfrm>
              <a:off x="4873950" y="3044525"/>
              <a:ext cx="765900" cy="765875"/>
            </a:xfrm>
            <a:custGeom>
              <a:avLst/>
              <a:gdLst/>
              <a:ahLst/>
              <a:cxnLst/>
              <a:rect l="l" t="t" r="r" b="b"/>
              <a:pathLst>
                <a:path w="30636" h="30635" extrusionOk="0">
                  <a:moveTo>
                    <a:pt x="15312" y="0"/>
                  </a:moveTo>
                  <a:cubicBezTo>
                    <a:pt x="6859" y="0"/>
                    <a:pt x="1" y="6858"/>
                    <a:pt x="1" y="15312"/>
                  </a:cubicBezTo>
                  <a:cubicBezTo>
                    <a:pt x="1" y="23777"/>
                    <a:pt x="6859" y="30635"/>
                    <a:pt x="15312" y="30635"/>
                  </a:cubicBezTo>
                  <a:cubicBezTo>
                    <a:pt x="23778" y="30635"/>
                    <a:pt x="30636" y="23777"/>
                    <a:pt x="30636" y="15312"/>
                  </a:cubicBezTo>
                  <a:cubicBezTo>
                    <a:pt x="30636" y="6858"/>
                    <a:pt x="23778" y="0"/>
                    <a:pt x="153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30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dirty="0">
                <a:solidFill>
                  <a:srgbClr val="7030A0"/>
                </a:solidFill>
              </a:endParaRPr>
            </a:p>
          </p:txBody>
        </p:sp>
        <p:sp>
          <p:nvSpPr>
            <p:cNvPr id="34" name="Google Shape;1520;p36">
              <a:extLst>
                <a:ext uri="{FF2B5EF4-FFF2-40B4-BE49-F238E27FC236}">
                  <a16:creationId xmlns:a16="http://schemas.microsoft.com/office/drawing/2014/main" id="{C8CC7177-0F99-4F29-8043-20C78B55E4E6}"/>
                </a:ext>
              </a:extLst>
            </p:cNvPr>
            <p:cNvSpPr/>
            <p:nvPr/>
          </p:nvSpPr>
          <p:spPr>
            <a:xfrm>
              <a:off x="4724550" y="2906700"/>
              <a:ext cx="3266200" cy="1041525"/>
            </a:xfrm>
            <a:custGeom>
              <a:avLst/>
              <a:gdLst/>
              <a:ahLst/>
              <a:cxnLst/>
              <a:rect l="l" t="t" r="r" b="b"/>
              <a:pathLst>
                <a:path w="130648" h="41661" extrusionOk="0">
                  <a:moveTo>
                    <a:pt x="110490" y="894"/>
                  </a:moveTo>
                  <a:cubicBezTo>
                    <a:pt x="121110" y="894"/>
                    <a:pt x="129754" y="9537"/>
                    <a:pt x="129754" y="20170"/>
                  </a:cubicBezTo>
                  <a:lnTo>
                    <a:pt x="129754" y="21491"/>
                  </a:lnTo>
                  <a:cubicBezTo>
                    <a:pt x="129754" y="32124"/>
                    <a:pt x="121110" y="40767"/>
                    <a:pt x="110490" y="40767"/>
                  </a:cubicBezTo>
                  <a:lnTo>
                    <a:pt x="20157" y="40767"/>
                  </a:lnTo>
                  <a:cubicBezTo>
                    <a:pt x="9537" y="40767"/>
                    <a:pt x="893" y="32124"/>
                    <a:pt x="893" y="21491"/>
                  </a:cubicBezTo>
                  <a:lnTo>
                    <a:pt x="893" y="20170"/>
                  </a:lnTo>
                  <a:cubicBezTo>
                    <a:pt x="893" y="9537"/>
                    <a:pt x="9537" y="894"/>
                    <a:pt x="20157" y="894"/>
                  </a:cubicBezTo>
                  <a:close/>
                  <a:moveTo>
                    <a:pt x="20157" y="1"/>
                  </a:moveTo>
                  <a:cubicBezTo>
                    <a:pt x="9037" y="1"/>
                    <a:pt x="0" y="9049"/>
                    <a:pt x="0" y="20170"/>
                  </a:cubicBezTo>
                  <a:lnTo>
                    <a:pt x="0" y="21491"/>
                  </a:lnTo>
                  <a:cubicBezTo>
                    <a:pt x="0" y="32612"/>
                    <a:pt x="9037" y="41660"/>
                    <a:pt x="20157" y="41660"/>
                  </a:cubicBezTo>
                  <a:lnTo>
                    <a:pt x="110490" y="41660"/>
                  </a:lnTo>
                  <a:cubicBezTo>
                    <a:pt x="121610" y="41660"/>
                    <a:pt x="130647" y="32612"/>
                    <a:pt x="130647" y="21491"/>
                  </a:cubicBezTo>
                  <a:lnTo>
                    <a:pt x="130647" y="20170"/>
                  </a:lnTo>
                  <a:cubicBezTo>
                    <a:pt x="130647" y="9049"/>
                    <a:pt x="121610" y="1"/>
                    <a:pt x="110490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6CA19B8-1292-41D4-B662-A853C277216B}"/>
              </a:ext>
            </a:extLst>
          </p:cNvPr>
          <p:cNvSpPr txBox="1"/>
          <p:nvPr/>
        </p:nvSpPr>
        <p:spPr>
          <a:xfrm>
            <a:off x="1652515" y="2310140"/>
            <a:ext cx="2179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ira Sans" panose="020B0604020202020204" charset="0"/>
              </a:rPr>
              <a:t>Evolution of fileless malware</a:t>
            </a:r>
            <a:endParaRPr lang="en-US" b="1" dirty="0">
              <a:solidFill>
                <a:schemeClr val="bg1"/>
              </a:solidFill>
              <a:latin typeface="Fira Sans" panose="020B0604020202020204" charset="0"/>
            </a:endParaRPr>
          </a:p>
        </p:txBody>
      </p:sp>
      <p:grpSp>
        <p:nvGrpSpPr>
          <p:cNvPr id="36" name="Google Shape;1516;p36">
            <a:extLst>
              <a:ext uri="{FF2B5EF4-FFF2-40B4-BE49-F238E27FC236}">
                <a16:creationId xmlns:a16="http://schemas.microsoft.com/office/drawing/2014/main" id="{11EA4F79-6824-40E8-AF7E-3AD6B7022C18}"/>
              </a:ext>
            </a:extLst>
          </p:cNvPr>
          <p:cNvGrpSpPr/>
          <p:nvPr/>
        </p:nvGrpSpPr>
        <p:grpSpPr>
          <a:xfrm>
            <a:off x="4716779" y="3651079"/>
            <a:ext cx="3686560" cy="1175569"/>
            <a:chOff x="4724550" y="2906700"/>
            <a:chExt cx="3266200" cy="1041525"/>
          </a:xfrm>
          <a:solidFill>
            <a:schemeClr val="accent5">
              <a:lumMod val="75000"/>
            </a:schemeClr>
          </a:solidFill>
        </p:grpSpPr>
        <p:sp>
          <p:nvSpPr>
            <p:cNvPr id="37" name="Google Shape;1517;p36">
              <a:extLst>
                <a:ext uri="{FF2B5EF4-FFF2-40B4-BE49-F238E27FC236}">
                  <a16:creationId xmlns:a16="http://schemas.microsoft.com/office/drawing/2014/main" id="{7B4FC45D-CDD5-4395-A9E2-FADC3878E480}"/>
                </a:ext>
              </a:extLst>
            </p:cNvPr>
            <p:cNvSpPr/>
            <p:nvPr/>
          </p:nvSpPr>
          <p:spPr>
            <a:xfrm>
              <a:off x="4825450" y="2971000"/>
              <a:ext cx="3089400" cy="912625"/>
            </a:xfrm>
            <a:custGeom>
              <a:avLst/>
              <a:gdLst/>
              <a:ahLst/>
              <a:cxnLst/>
              <a:rect l="l" t="t" r="r" b="b"/>
              <a:pathLst>
                <a:path w="123576" h="36505" extrusionOk="0">
                  <a:moveTo>
                    <a:pt x="17657" y="0"/>
                  </a:moveTo>
                  <a:cubicBezTo>
                    <a:pt x="7906" y="0"/>
                    <a:pt x="0" y="7906"/>
                    <a:pt x="0" y="17657"/>
                  </a:cubicBezTo>
                  <a:lnTo>
                    <a:pt x="0" y="18848"/>
                  </a:lnTo>
                  <a:cubicBezTo>
                    <a:pt x="0" y="28611"/>
                    <a:pt x="7906" y="36505"/>
                    <a:pt x="17657" y="36505"/>
                  </a:cubicBezTo>
                  <a:lnTo>
                    <a:pt x="105918" y="36505"/>
                  </a:lnTo>
                  <a:cubicBezTo>
                    <a:pt x="115669" y="36505"/>
                    <a:pt x="123575" y="28611"/>
                    <a:pt x="123575" y="18848"/>
                  </a:cubicBezTo>
                  <a:lnTo>
                    <a:pt x="123575" y="17657"/>
                  </a:lnTo>
                  <a:cubicBezTo>
                    <a:pt x="123575" y="7906"/>
                    <a:pt x="115669" y="0"/>
                    <a:pt x="1059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18;p36">
              <a:extLst>
                <a:ext uri="{FF2B5EF4-FFF2-40B4-BE49-F238E27FC236}">
                  <a16:creationId xmlns:a16="http://schemas.microsoft.com/office/drawing/2014/main" id="{28205934-B8D7-47D7-B9FF-AEC6B8C52FB3}"/>
                </a:ext>
              </a:extLst>
            </p:cNvPr>
            <p:cNvSpPr/>
            <p:nvPr/>
          </p:nvSpPr>
          <p:spPr>
            <a:xfrm>
              <a:off x="4825450" y="2971000"/>
              <a:ext cx="3089400" cy="912625"/>
            </a:xfrm>
            <a:custGeom>
              <a:avLst/>
              <a:gdLst/>
              <a:ahLst/>
              <a:cxnLst/>
              <a:rect l="l" t="t" r="r" b="b"/>
              <a:pathLst>
                <a:path w="123576" h="36505" extrusionOk="0">
                  <a:moveTo>
                    <a:pt x="17657" y="0"/>
                  </a:moveTo>
                  <a:cubicBezTo>
                    <a:pt x="7906" y="0"/>
                    <a:pt x="0" y="7906"/>
                    <a:pt x="0" y="17657"/>
                  </a:cubicBezTo>
                  <a:lnTo>
                    <a:pt x="0" y="18848"/>
                  </a:lnTo>
                  <a:cubicBezTo>
                    <a:pt x="0" y="28611"/>
                    <a:pt x="7906" y="36505"/>
                    <a:pt x="17657" y="36505"/>
                  </a:cubicBezTo>
                  <a:lnTo>
                    <a:pt x="105918" y="36505"/>
                  </a:lnTo>
                  <a:cubicBezTo>
                    <a:pt x="115669" y="36505"/>
                    <a:pt x="123575" y="28611"/>
                    <a:pt x="123575" y="18848"/>
                  </a:cubicBezTo>
                  <a:lnTo>
                    <a:pt x="123575" y="17657"/>
                  </a:lnTo>
                  <a:cubicBezTo>
                    <a:pt x="123575" y="7906"/>
                    <a:pt x="115669" y="0"/>
                    <a:pt x="1059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19;p36">
              <a:extLst>
                <a:ext uri="{FF2B5EF4-FFF2-40B4-BE49-F238E27FC236}">
                  <a16:creationId xmlns:a16="http://schemas.microsoft.com/office/drawing/2014/main" id="{1ECD59F5-4A99-416B-A0DB-187710E9DAF3}"/>
                </a:ext>
              </a:extLst>
            </p:cNvPr>
            <p:cNvSpPr/>
            <p:nvPr/>
          </p:nvSpPr>
          <p:spPr>
            <a:xfrm>
              <a:off x="4873950" y="3044525"/>
              <a:ext cx="765900" cy="765875"/>
            </a:xfrm>
            <a:custGeom>
              <a:avLst/>
              <a:gdLst/>
              <a:ahLst/>
              <a:cxnLst/>
              <a:rect l="l" t="t" r="r" b="b"/>
              <a:pathLst>
                <a:path w="30636" h="30635" extrusionOk="0">
                  <a:moveTo>
                    <a:pt x="15312" y="0"/>
                  </a:moveTo>
                  <a:cubicBezTo>
                    <a:pt x="6859" y="0"/>
                    <a:pt x="1" y="6858"/>
                    <a:pt x="1" y="15312"/>
                  </a:cubicBezTo>
                  <a:cubicBezTo>
                    <a:pt x="1" y="23777"/>
                    <a:pt x="6859" y="30635"/>
                    <a:pt x="15312" y="30635"/>
                  </a:cubicBezTo>
                  <a:cubicBezTo>
                    <a:pt x="23778" y="30635"/>
                    <a:pt x="30636" y="23777"/>
                    <a:pt x="30636" y="15312"/>
                  </a:cubicBezTo>
                  <a:cubicBezTo>
                    <a:pt x="30636" y="6858"/>
                    <a:pt x="23778" y="0"/>
                    <a:pt x="153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3000" dirty="0">
                  <a:solidFill>
                    <a:schemeClr val="accent5">
                      <a:lumMod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06</a:t>
              </a:r>
              <a:endParaRPr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0" name="Google Shape;1520;p36">
              <a:extLst>
                <a:ext uri="{FF2B5EF4-FFF2-40B4-BE49-F238E27FC236}">
                  <a16:creationId xmlns:a16="http://schemas.microsoft.com/office/drawing/2014/main" id="{16AB8E7B-2273-4205-911D-009C33FF1CED}"/>
                </a:ext>
              </a:extLst>
            </p:cNvPr>
            <p:cNvSpPr/>
            <p:nvPr/>
          </p:nvSpPr>
          <p:spPr>
            <a:xfrm>
              <a:off x="4724550" y="2906700"/>
              <a:ext cx="3266200" cy="1041525"/>
            </a:xfrm>
            <a:custGeom>
              <a:avLst/>
              <a:gdLst/>
              <a:ahLst/>
              <a:cxnLst/>
              <a:rect l="l" t="t" r="r" b="b"/>
              <a:pathLst>
                <a:path w="130648" h="41661" extrusionOk="0">
                  <a:moveTo>
                    <a:pt x="110490" y="894"/>
                  </a:moveTo>
                  <a:cubicBezTo>
                    <a:pt x="121110" y="894"/>
                    <a:pt x="129754" y="9537"/>
                    <a:pt x="129754" y="20170"/>
                  </a:cubicBezTo>
                  <a:lnTo>
                    <a:pt x="129754" y="21491"/>
                  </a:lnTo>
                  <a:cubicBezTo>
                    <a:pt x="129754" y="32124"/>
                    <a:pt x="121110" y="40767"/>
                    <a:pt x="110490" y="40767"/>
                  </a:cubicBezTo>
                  <a:lnTo>
                    <a:pt x="20157" y="40767"/>
                  </a:lnTo>
                  <a:cubicBezTo>
                    <a:pt x="9537" y="40767"/>
                    <a:pt x="893" y="32124"/>
                    <a:pt x="893" y="21491"/>
                  </a:cubicBezTo>
                  <a:lnTo>
                    <a:pt x="893" y="20170"/>
                  </a:lnTo>
                  <a:cubicBezTo>
                    <a:pt x="893" y="9537"/>
                    <a:pt x="9537" y="894"/>
                    <a:pt x="20157" y="894"/>
                  </a:cubicBezTo>
                  <a:close/>
                  <a:moveTo>
                    <a:pt x="20157" y="1"/>
                  </a:moveTo>
                  <a:cubicBezTo>
                    <a:pt x="9037" y="1"/>
                    <a:pt x="0" y="9049"/>
                    <a:pt x="0" y="20170"/>
                  </a:cubicBezTo>
                  <a:lnTo>
                    <a:pt x="0" y="21491"/>
                  </a:lnTo>
                  <a:cubicBezTo>
                    <a:pt x="0" y="32612"/>
                    <a:pt x="9037" y="41660"/>
                    <a:pt x="20157" y="41660"/>
                  </a:cubicBezTo>
                  <a:lnTo>
                    <a:pt x="110490" y="41660"/>
                  </a:lnTo>
                  <a:cubicBezTo>
                    <a:pt x="121610" y="41660"/>
                    <a:pt x="130647" y="32612"/>
                    <a:pt x="130647" y="21491"/>
                  </a:cubicBezTo>
                  <a:lnTo>
                    <a:pt x="130647" y="20170"/>
                  </a:lnTo>
                  <a:cubicBezTo>
                    <a:pt x="130647" y="9049"/>
                    <a:pt x="121610" y="1"/>
                    <a:pt x="1104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8C240DA-700C-40CD-A68A-ACCF1D0F6A3E}"/>
              </a:ext>
            </a:extLst>
          </p:cNvPr>
          <p:cNvSpPr txBox="1"/>
          <p:nvPr/>
        </p:nvSpPr>
        <p:spPr>
          <a:xfrm>
            <a:off x="6187252" y="4070323"/>
            <a:ext cx="157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Fira Sans" panose="020B0604020202020204" charset="0"/>
              </a:rPr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DF911-6062-41BF-BA01-73570DE59082}"/>
              </a:ext>
            </a:extLst>
          </p:cNvPr>
          <p:cNvSpPr txBox="1"/>
          <p:nvPr/>
        </p:nvSpPr>
        <p:spPr>
          <a:xfrm>
            <a:off x="1632526" y="890479"/>
            <a:ext cx="1340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Fira Sans" panose="020B0604020202020204" charset="0"/>
              </a:rPr>
              <a:t>ABSTRACT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6F219-7484-4CFB-8952-C5AD7F18F776}"/>
              </a:ext>
            </a:extLst>
          </p:cNvPr>
          <p:cNvSpPr txBox="1"/>
          <p:nvPr/>
        </p:nvSpPr>
        <p:spPr>
          <a:xfrm>
            <a:off x="1652515" y="2864543"/>
            <a:ext cx="2498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explain fileless malware evolution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FF953E-DAFC-43C9-8FF3-58FC0A2FAEC3}"/>
              </a:ext>
            </a:extLst>
          </p:cNvPr>
          <p:cNvSpPr txBox="1"/>
          <p:nvPr/>
        </p:nvSpPr>
        <p:spPr>
          <a:xfrm>
            <a:off x="1873996" y="4125470"/>
            <a:ext cx="2698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Key points about fileless malware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1" grpId="0"/>
      <p:bldP spid="1522" grpId="0"/>
      <p:bldP spid="1523" grpId="0"/>
      <p:bldP spid="1524" grpId="0"/>
      <p:bldP spid="1525" grpId="0"/>
      <p:bldP spid="1526" grpId="0"/>
      <p:bldP spid="1527" grpId="0"/>
      <p:bldP spid="3" grpId="0"/>
      <p:bldP spid="41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1F465D-8E58-4F6A-AE82-7967BA28AE57}"/>
              </a:ext>
            </a:extLst>
          </p:cNvPr>
          <p:cNvSpPr txBox="1"/>
          <p:nvPr/>
        </p:nvSpPr>
        <p:spPr>
          <a:xfrm>
            <a:off x="828675" y="1081714"/>
            <a:ext cx="67579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Harmful programs like virus, Trojan can be caught by general antivirus programs.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But the fileless malware cannot detect usual security solutions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There are some fileless malware attacks in history.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	Ex : Dark avenger , Frodo , operation cobalt kitty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Fileless attacks and fileless malware both use tools like PowerShell to perform their infection.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We discuss what is a fileless malware ,the evolution of fileless malware, future developments.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In addition we talk about analyzing, detect and some other areas about fileless malware.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A4AD3F-CEAB-4CD7-9A03-28EC418AB962}"/>
              </a:ext>
            </a:extLst>
          </p:cNvPr>
          <p:cNvSpPr/>
          <p:nvPr/>
        </p:nvSpPr>
        <p:spPr>
          <a:xfrm>
            <a:off x="2750127" y="198910"/>
            <a:ext cx="6393873" cy="5836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8CF55A-2DB4-4476-8DE8-FBD165A0CCD8}"/>
              </a:ext>
            </a:extLst>
          </p:cNvPr>
          <p:cNvGrpSpPr/>
          <p:nvPr/>
        </p:nvGrpSpPr>
        <p:grpSpPr>
          <a:xfrm>
            <a:off x="335973" y="198911"/>
            <a:ext cx="3214255" cy="583623"/>
            <a:chOff x="1212273" y="1918855"/>
            <a:chExt cx="4371109" cy="583623"/>
          </a:xfrm>
          <a:solidFill>
            <a:schemeClr val="accent4"/>
          </a:solidFill>
        </p:grpSpPr>
        <p:sp>
          <p:nvSpPr>
            <p:cNvPr id="6" name="Flowchart: Data 5">
              <a:extLst>
                <a:ext uri="{FF2B5EF4-FFF2-40B4-BE49-F238E27FC236}">
                  <a16:creationId xmlns:a16="http://schemas.microsoft.com/office/drawing/2014/main" id="{FDD5E57E-31CD-4E49-83AC-E4B98848DC72}"/>
                </a:ext>
              </a:extLst>
            </p:cNvPr>
            <p:cNvSpPr/>
            <p:nvPr/>
          </p:nvSpPr>
          <p:spPr>
            <a:xfrm>
              <a:off x="1316182" y="1918855"/>
              <a:ext cx="4267200" cy="583623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75FD23E-DF48-4D9D-A638-5247324F4FB8}"/>
                </a:ext>
              </a:extLst>
            </p:cNvPr>
            <p:cNvSpPr/>
            <p:nvPr/>
          </p:nvSpPr>
          <p:spPr>
            <a:xfrm>
              <a:off x="1212273" y="1918855"/>
              <a:ext cx="1399309" cy="58362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D92C052-176B-4F7D-AB53-01188D90BDDD}"/>
              </a:ext>
            </a:extLst>
          </p:cNvPr>
          <p:cNvSpPr txBox="1"/>
          <p:nvPr/>
        </p:nvSpPr>
        <p:spPr>
          <a:xfrm>
            <a:off x="471054" y="259888"/>
            <a:ext cx="208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ira Sans" panose="020B0604020202020204" charset="0"/>
              </a:rPr>
              <a:t>1. Abstract </a:t>
            </a:r>
          </a:p>
        </p:txBody>
      </p:sp>
    </p:spTree>
    <p:extLst>
      <p:ext uri="{BB962C8B-B14F-4D97-AF65-F5344CB8AC3E}">
        <p14:creationId xmlns:p14="http://schemas.microsoft.com/office/powerpoint/2010/main" val="199089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A1DB60-EC5C-44A7-87E3-9BB961C14A06}"/>
              </a:ext>
            </a:extLst>
          </p:cNvPr>
          <p:cNvSpPr txBox="1"/>
          <p:nvPr/>
        </p:nvSpPr>
        <p:spPr>
          <a:xfrm>
            <a:off x="707231" y="1050131"/>
            <a:ext cx="763666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Type of malware but advanced than other traditional malware programs.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This kind of malware develops for stealth attacks and evades basic security solutions.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Fileless malware doesn’t need  space on the hard disk .it directly spreads its infection on main memory (RAM).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attacker tries to gain access to whitelisted programs like PowerShell ,WMI to download additional malware parts and other malicious activities.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To keep malware persistent it  uses some techniques. We talk about persistence under the fileless persistence topic.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threat actor who needs to compromise a system first needs to send the payload to the victim.so he uses some methods to pass the payload to the victim. They are shown in the next slide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25B433-B50E-4FE5-84C1-8EB9BCF0F0FE}"/>
              </a:ext>
            </a:extLst>
          </p:cNvPr>
          <p:cNvSpPr/>
          <p:nvPr/>
        </p:nvSpPr>
        <p:spPr>
          <a:xfrm>
            <a:off x="2750127" y="231846"/>
            <a:ext cx="6393873" cy="5836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E540D9-DF22-4995-AAFF-2D174DB559C5}"/>
              </a:ext>
            </a:extLst>
          </p:cNvPr>
          <p:cNvGrpSpPr/>
          <p:nvPr/>
        </p:nvGrpSpPr>
        <p:grpSpPr>
          <a:xfrm>
            <a:off x="335973" y="231847"/>
            <a:ext cx="3418609" cy="583623"/>
            <a:chOff x="1212273" y="1918855"/>
            <a:chExt cx="4371109" cy="583623"/>
          </a:xfrm>
          <a:solidFill>
            <a:srgbClr val="92D050"/>
          </a:solidFill>
        </p:grpSpPr>
        <p:sp>
          <p:nvSpPr>
            <p:cNvPr id="6" name="Flowchart: Data 5">
              <a:extLst>
                <a:ext uri="{FF2B5EF4-FFF2-40B4-BE49-F238E27FC236}">
                  <a16:creationId xmlns:a16="http://schemas.microsoft.com/office/drawing/2014/main" id="{6B88E9A7-B114-46A1-91B6-6443FAF1FF95}"/>
                </a:ext>
              </a:extLst>
            </p:cNvPr>
            <p:cNvSpPr/>
            <p:nvPr/>
          </p:nvSpPr>
          <p:spPr>
            <a:xfrm>
              <a:off x="1316182" y="1918855"/>
              <a:ext cx="4267200" cy="583623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339CD22-FBBB-47DC-B59F-AD6F7EE22A4B}"/>
                </a:ext>
              </a:extLst>
            </p:cNvPr>
            <p:cNvSpPr/>
            <p:nvPr/>
          </p:nvSpPr>
          <p:spPr>
            <a:xfrm>
              <a:off x="1212273" y="1918855"/>
              <a:ext cx="1399309" cy="58362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CE5EF5B-C523-4A70-9B31-C1EF7E1F11A5}"/>
              </a:ext>
            </a:extLst>
          </p:cNvPr>
          <p:cNvSpPr txBox="1"/>
          <p:nvPr/>
        </p:nvSpPr>
        <p:spPr>
          <a:xfrm>
            <a:off x="560822" y="292824"/>
            <a:ext cx="2521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ira Sans" panose="020B0604020202020204" charset="0"/>
              </a:rPr>
              <a:t>2. Introduction</a:t>
            </a:r>
          </a:p>
        </p:txBody>
      </p:sp>
    </p:spTree>
    <p:extLst>
      <p:ext uri="{BB962C8B-B14F-4D97-AF65-F5344CB8AC3E}">
        <p14:creationId xmlns:p14="http://schemas.microsoft.com/office/powerpoint/2010/main" val="32491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/>
          <p:nvPr/>
        </p:nvSpPr>
        <p:spPr>
          <a:xfrm>
            <a:off x="2805322" y="3069492"/>
            <a:ext cx="517886" cy="827417"/>
          </a:xfrm>
          <a:custGeom>
            <a:avLst/>
            <a:gdLst/>
            <a:ahLst/>
            <a:cxnLst/>
            <a:rect l="l" t="t" r="r" b="b"/>
            <a:pathLst>
              <a:path w="25189" h="40244" extrusionOk="0">
                <a:moveTo>
                  <a:pt x="1732" y="0"/>
                </a:moveTo>
                <a:cubicBezTo>
                  <a:pt x="1395" y="0"/>
                  <a:pt x="1080" y="228"/>
                  <a:pt x="998" y="567"/>
                </a:cubicBezTo>
                <a:cubicBezTo>
                  <a:pt x="1" y="4730"/>
                  <a:pt x="1262" y="9309"/>
                  <a:pt x="4221" y="12248"/>
                </a:cubicBezTo>
                <a:cubicBezTo>
                  <a:pt x="6575" y="14564"/>
                  <a:pt x="9740" y="15770"/>
                  <a:pt x="12528" y="16845"/>
                </a:cubicBezTo>
                <a:cubicBezTo>
                  <a:pt x="15203" y="17862"/>
                  <a:pt x="18218" y="19010"/>
                  <a:pt x="20328" y="21102"/>
                </a:cubicBezTo>
                <a:cubicBezTo>
                  <a:pt x="22193" y="22949"/>
                  <a:pt x="23455" y="26151"/>
                  <a:pt x="22212" y="28656"/>
                </a:cubicBezTo>
                <a:cubicBezTo>
                  <a:pt x="21251" y="30616"/>
                  <a:pt x="18915" y="31954"/>
                  <a:pt x="15316" y="32632"/>
                </a:cubicBezTo>
                <a:cubicBezTo>
                  <a:pt x="14206" y="32839"/>
                  <a:pt x="13075" y="33009"/>
                  <a:pt x="11963" y="33160"/>
                </a:cubicBezTo>
                <a:cubicBezTo>
                  <a:pt x="10664" y="33348"/>
                  <a:pt x="9307" y="33536"/>
                  <a:pt x="7969" y="33818"/>
                </a:cubicBezTo>
                <a:cubicBezTo>
                  <a:pt x="6632" y="34082"/>
                  <a:pt x="5105" y="34496"/>
                  <a:pt x="3806" y="35401"/>
                </a:cubicBezTo>
                <a:cubicBezTo>
                  <a:pt x="2337" y="36438"/>
                  <a:pt x="1470" y="37963"/>
                  <a:pt x="1470" y="39490"/>
                </a:cubicBezTo>
                <a:cubicBezTo>
                  <a:pt x="1470" y="39904"/>
                  <a:pt x="1809" y="40243"/>
                  <a:pt x="2224" y="40243"/>
                </a:cubicBezTo>
                <a:cubicBezTo>
                  <a:pt x="2638" y="40243"/>
                  <a:pt x="2977" y="39904"/>
                  <a:pt x="2977" y="39490"/>
                </a:cubicBezTo>
                <a:cubicBezTo>
                  <a:pt x="2977" y="38472"/>
                  <a:pt x="3618" y="37360"/>
                  <a:pt x="4673" y="36626"/>
                </a:cubicBezTo>
                <a:cubicBezTo>
                  <a:pt x="5746" y="35891"/>
                  <a:pt x="7084" y="35533"/>
                  <a:pt x="8270" y="35288"/>
                </a:cubicBezTo>
                <a:cubicBezTo>
                  <a:pt x="9551" y="35024"/>
                  <a:pt x="10890" y="34836"/>
                  <a:pt x="12189" y="34647"/>
                </a:cubicBezTo>
                <a:cubicBezTo>
                  <a:pt x="13301" y="34496"/>
                  <a:pt x="14450" y="34328"/>
                  <a:pt x="15600" y="34120"/>
                </a:cubicBezTo>
                <a:cubicBezTo>
                  <a:pt x="19744" y="33328"/>
                  <a:pt x="22362" y="31765"/>
                  <a:pt x="23568" y="29316"/>
                </a:cubicBezTo>
                <a:cubicBezTo>
                  <a:pt x="25188" y="26019"/>
                  <a:pt x="23568" y="22195"/>
                  <a:pt x="21383" y="20028"/>
                </a:cubicBezTo>
                <a:cubicBezTo>
                  <a:pt x="19047" y="17711"/>
                  <a:pt x="15863" y="16506"/>
                  <a:pt x="13075" y="15431"/>
                </a:cubicBezTo>
                <a:cubicBezTo>
                  <a:pt x="10418" y="14414"/>
                  <a:pt x="7404" y="13265"/>
                  <a:pt x="5294" y="11173"/>
                </a:cubicBezTo>
                <a:cubicBezTo>
                  <a:pt x="2694" y="8593"/>
                  <a:pt x="1583" y="4579"/>
                  <a:pt x="2468" y="925"/>
                </a:cubicBezTo>
                <a:cubicBezTo>
                  <a:pt x="2563" y="530"/>
                  <a:pt x="2317" y="115"/>
                  <a:pt x="1903" y="20"/>
                </a:cubicBezTo>
                <a:cubicBezTo>
                  <a:pt x="1846" y="7"/>
                  <a:pt x="1788" y="0"/>
                  <a:pt x="173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6"/>
          <p:cNvSpPr/>
          <p:nvPr/>
        </p:nvSpPr>
        <p:spPr>
          <a:xfrm>
            <a:off x="932532" y="1457032"/>
            <a:ext cx="2939134" cy="1670993"/>
          </a:xfrm>
          <a:custGeom>
            <a:avLst/>
            <a:gdLst/>
            <a:ahLst/>
            <a:cxnLst/>
            <a:rect l="l" t="t" r="r" b="b"/>
            <a:pathLst>
              <a:path w="142954" h="81274" extrusionOk="0">
                <a:moveTo>
                  <a:pt x="133" y="0"/>
                </a:moveTo>
                <a:cubicBezTo>
                  <a:pt x="58" y="0"/>
                  <a:pt x="1" y="57"/>
                  <a:pt x="1" y="133"/>
                </a:cubicBezTo>
                <a:lnTo>
                  <a:pt x="1" y="81123"/>
                </a:lnTo>
                <a:cubicBezTo>
                  <a:pt x="1" y="81198"/>
                  <a:pt x="58" y="81273"/>
                  <a:pt x="133" y="81273"/>
                </a:cubicBezTo>
                <a:lnTo>
                  <a:pt x="142823" y="81273"/>
                </a:lnTo>
                <a:cubicBezTo>
                  <a:pt x="142898" y="81273"/>
                  <a:pt x="142954" y="81198"/>
                  <a:pt x="142954" y="81123"/>
                </a:cubicBezTo>
                <a:lnTo>
                  <a:pt x="142954" y="133"/>
                </a:lnTo>
                <a:cubicBezTo>
                  <a:pt x="142954" y="57"/>
                  <a:pt x="142898" y="0"/>
                  <a:pt x="1428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6"/>
          <p:cNvSpPr/>
          <p:nvPr/>
        </p:nvSpPr>
        <p:spPr>
          <a:xfrm>
            <a:off x="2194875" y="3128005"/>
            <a:ext cx="431883" cy="522142"/>
          </a:xfrm>
          <a:custGeom>
            <a:avLst/>
            <a:gdLst/>
            <a:ahLst/>
            <a:cxnLst/>
            <a:rect l="l" t="t" r="r" b="b"/>
            <a:pathLst>
              <a:path w="21006" h="25396" extrusionOk="0">
                <a:moveTo>
                  <a:pt x="4522" y="0"/>
                </a:moveTo>
                <a:lnTo>
                  <a:pt x="1" y="25396"/>
                </a:lnTo>
                <a:lnTo>
                  <a:pt x="21006" y="25396"/>
                </a:lnTo>
                <a:lnTo>
                  <a:pt x="1648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"/>
          <p:cNvSpPr/>
          <p:nvPr/>
        </p:nvSpPr>
        <p:spPr>
          <a:xfrm>
            <a:off x="2194875" y="3128005"/>
            <a:ext cx="431883" cy="522142"/>
          </a:xfrm>
          <a:custGeom>
            <a:avLst/>
            <a:gdLst/>
            <a:ahLst/>
            <a:cxnLst/>
            <a:rect l="l" t="t" r="r" b="b"/>
            <a:pathLst>
              <a:path w="21006" h="25396" extrusionOk="0">
                <a:moveTo>
                  <a:pt x="4522" y="0"/>
                </a:moveTo>
                <a:lnTo>
                  <a:pt x="1" y="25396"/>
                </a:lnTo>
                <a:lnTo>
                  <a:pt x="21006" y="25396"/>
                </a:lnTo>
                <a:lnTo>
                  <a:pt x="20328" y="21610"/>
                </a:lnTo>
                <a:lnTo>
                  <a:pt x="12415" y="21610"/>
                </a:lnTo>
                <a:cubicBezTo>
                  <a:pt x="7913" y="21610"/>
                  <a:pt x="4522" y="17540"/>
                  <a:pt x="5294" y="13112"/>
                </a:cubicBezTo>
                <a:lnTo>
                  <a:pt x="763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/>
          <p:nvPr/>
        </p:nvSpPr>
        <p:spPr>
          <a:xfrm>
            <a:off x="1935737" y="3650127"/>
            <a:ext cx="932725" cy="127472"/>
          </a:xfrm>
          <a:custGeom>
            <a:avLst/>
            <a:gdLst/>
            <a:ahLst/>
            <a:cxnLst/>
            <a:rect l="l" t="t" r="r" b="b"/>
            <a:pathLst>
              <a:path w="45366" h="6200" extrusionOk="0">
                <a:moveTo>
                  <a:pt x="3090" y="1"/>
                </a:moveTo>
                <a:cubicBezTo>
                  <a:pt x="1377" y="1"/>
                  <a:pt x="1" y="1395"/>
                  <a:pt x="1" y="3110"/>
                </a:cubicBezTo>
                <a:cubicBezTo>
                  <a:pt x="1" y="4806"/>
                  <a:pt x="1377" y="6200"/>
                  <a:pt x="3090" y="6200"/>
                </a:cubicBezTo>
                <a:lnTo>
                  <a:pt x="42276" y="6200"/>
                </a:lnTo>
                <a:cubicBezTo>
                  <a:pt x="43991" y="6200"/>
                  <a:pt x="45366" y="4806"/>
                  <a:pt x="45366" y="3110"/>
                </a:cubicBezTo>
                <a:cubicBezTo>
                  <a:pt x="45366" y="1395"/>
                  <a:pt x="43991" y="1"/>
                  <a:pt x="422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1935737" y="3650127"/>
            <a:ext cx="932355" cy="127472"/>
          </a:xfrm>
          <a:custGeom>
            <a:avLst/>
            <a:gdLst/>
            <a:ahLst/>
            <a:cxnLst/>
            <a:rect l="l" t="t" r="r" b="b"/>
            <a:pathLst>
              <a:path w="45348" h="6200" extrusionOk="0">
                <a:moveTo>
                  <a:pt x="3090" y="1"/>
                </a:moveTo>
                <a:cubicBezTo>
                  <a:pt x="1377" y="1"/>
                  <a:pt x="1" y="1395"/>
                  <a:pt x="1" y="3110"/>
                </a:cubicBezTo>
                <a:cubicBezTo>
                  <a:pt x="1" y="4806"/>
                  <a:pt x="1377" y="6200"/>
                  <a:pt x="3090" y="6200"/>
                </a:cubicBezTo>
                <a:lnTo>
                  <a:pt x="42276" y="6200"/>
                </a:lnTo>
                <a:cubicBezTo>
                  <a:pt x="43859" y="6200"/>
                  <a:pt x="45159" y="5012"/>
                  <a:pt x="45348" y="3487"/>
                </a:cubicBezTo>
                <a:lnTo>
                  <a:pt x="6707" y="3487"/>
                </a:lnTo>
                <a:cubicBezTo>
                  <a:pt x="4994" y="3487"/>
                  <a:pt x="3600" y="2111"/>
                  <a:pt x="3600" y="397"/>
                </a:cubicBezTo>
                <a:cubicBezTo>
                  <a:pt x="3600" y="264"/>
                  <a:pt x="3618" y="133"/>
                  <a:pt x="36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1033646" y="1558126"/>
            <a:ext cx="2736947" cy="1468806"/>
          </a:xfrm>
          <a:custGeom>
            <a:avLst/>
            <a:gdLst/>
            <a:ahLst/>
            <a:cxnLst/>
            <a:rect l="l" t="t" r="r" b="b"/>
            <a:pathLst>
              <a:path w="133120" h="71440" extrusionOk="0">
                <a:moveTo>
                  <a:pt x="0" y="1"/>
                </a:moveTo>
                <a:lnTo>
                  <a:pt x="0" y="71440"/>
                </a:lnTo>
                <a:lnTo>
                  <a:pt x="133119" y="71440"/>
                </a:lnTo>
                <a:lnTo>
                  <a:pt x="1331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/>
          <p:cNvSpPr/>
          <p:nvPr/>
        </p:nvSpPr>
        <p:spPr>
          <a:xfrm>
            <a:off x="1760669" y="1659610"/>
            <a:ext cx="1278626" cy="1278606"/>
          </a:xfrm>
          <a:custGeom>
            <a:avLst/>
            <a:gdLst/>
            <a:ahLst/>
            <a:cxnLst/>
            <a:rect l="l" t="t" r="r" b="b"/>
            <a:pathLst>
              <a:path w="62190" h="62189" extrusionOk="0">
                <a:moveTo>
                  <a:pt x="31105" y="1"/>
                </a:moveTo>
                <a:cubicBezTo>
                  <a:pt x="13923" y="1"/>
                  <a:pt x="0" y="13922"/>
                  <a:pt x="0" y="31086"/>
                </a:cubicBezTo>
                <a:cubicBezTo>
                  <a:pt x="0" y="48267"/>
                  <a:pt x="13923" y="62189"/>
                  <a:pt x="31105" y="62189"/>
                </a:cubicBezTo>
                <a:cubicBezTo>
                  <a:pt x="48267" y="62189"/>
                  <a:pt x="62190" y="48267"/>
                  <a:pt x="62190" y="31086"/>
                </a:cubicBezTo>
                <a:cubicBezTo>
                  <a:pt x="62190" y="13922"/>
                  <a:pt x="48267" y="1"/>
                  <a:pt x="311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" name="Google Shape;147;p16"/>
          <p:cNvSpPr/>
          <p:nvPr/>
        </p:nvSpPr>
        <p:spPr>
          <a:xfrm>
            <a:off x="1760669" y="1990770"/>
            <a:ext cx="1205803" cy="947446"/>
          </a:xfrm>
          <a:custGeom>
            <a:avLst/>
            <a:gdLst/>
            <a:ahLst/>
            <a:cxnLst/>
            <a:rect l="l" t="t" r="r" b="b"/>
            <a:pathLst>
              <a:path w="58648" h="46082" extrusionOk="0">
                <a:moveTo>
                  <a:pt x="3863" y="1"/>
                </a:moveTo>
                <a:cubicBezTo>
                  <a:pt x="1414" y="4447"/>
                  <a:pt x="0" y="9553"/>
                  <a:pt x="0" y="14979"/>
                </a:cubicBezTo>
                <a:cubicBezTo>
                  <a:pt x="0" y="32160"/>
                  <a:pt x="13923" y="46082"/>
                  <a:pt x="31105" y="46082"/>
                </a:cubicBezTo>
                <a:cubicBezTo>
                  <a:pt x="43067" y="46082"/>
                  <a:pt x="53448" y="39319"/>
                  <a:pt x="58648" y="29410"/>
                </a:cubicBezTo>
                <a:lnTo>
                  <a:pt x="38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6"/>
          <p:cNvSpPr/>
          <p:nvPr/>
        </p:nvSpPr>
        <p:spPr>
          <a:xfrm>
            <a:off x="1252878" y="4369439"/>
            <a:ext cx="2298485" cy="79033"/>
          </a:xfrm>
          <a:custGeom>
            <a:avLst/>
            <a:gdLst/>
            <a:ahLst/>
            <a:cxnLst/>
            <a:rect l="l" t="t" r="r" b="b"/>
            <a:pathLst>
              <a:path w="111794" h="3844" extrusionOk="0">
                <a:moveTo>
                  <a:pt x="1" y="0"/>
                </a:moveTo>
                <a:lnTo>
                  <a:pt x="1" y="3786"/>
                </a:lnTo>
                <a:cubicBezTo>
                  <a:pt x="1" y="3824"/>
                  <a:pt x="19" y="3844"/>
                  <a:pt x="56" y="3844"/>
                </a:cubicBezTo>
                <a:lnTo>
                  <a:pt x="111736" y="3844"/>
                </a:lnTo>
                <a:cubicBezTo>
                  <a:pt x="111756" y="3844"/>
                  <a:pt x="111793" y="3824"/>
                  <a:pt x="111793" y="3786"/>
                </a:cubicBezTo>
                <a:lnTo>
                  <a:pt x="11179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/>
          <p:nvPr/>
        </p:nvSpPr>
        <p:spPr>
          <a:xfrm>
            <a:off x="1243173" y="3860846"/>
            <a:ext cx="2317852" cy="532216"/>
          </a:xfrm>
          <a:custGeom>
            <a:avLst/>
            <a:gdLst/>
            <a:ahLst/>
            <a:cxnLst/>
            <a:rect l="l" t="t" r="r" b="b"/>
            <a:pathLst>
              <a:path w="112736" h="25886" extrusionOk="0">
                <a:moveTo>
                  <a:pt x="21761" y="0"/>
                </a:moveTo>
                <a:cubicBezTo>
                  <a:pt x="20480" y="20"/>
                  <a:pt x="18840" y="792"/>
                  <a:pt x="18106" y="1753"/>
                </a:cubicBezTo>
                <a:lnTo>
                  <a:pt x="736" y="24172"/>
                </a:lnTo>
                <a:cubicBezTo>
                  <a:pt x="1" y="25114"/>
                  <a:pt x="962" y="25886"/>
                  <a:pt x="2884" y="25886"/>
                </a:cubicBezTo>
                <a:lnTo>
                  <a:pt x="109816" y="25886"/>
                </a:lnTo>
                <a:cubicBezTo>
                  <a:pt x="111756" y="25886"/>
                  <a:pt x="112735" y="25094"/>
                  <a:pt x="112039" y="24134"/>
                </a:cubicBezTo>
                <a:lnTo>
                  <a:pt x="95875" y="1753"/>
                </a:lnTo>
                <a:cubicBezTo>
                  <a:pt x="95159" y="774"/>
                  <a:pt x="93557" y="0"/>
                  <a:pt x="9227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/>
          <p:cNvSpPr/>
          <p:nvPr/>
        </p:nvSpPr>
        <p:spPr>
          <a:xfrm>
            <a:off x="1615186" y="3907723"/>
            <a:ext cx="178029" cy="90279"/>
          </a:xfrm>
          <a:custGeom>
            <a:avLst/>
            <a:gdLst/>
            <a:ahLst/>
            <a:cxnLst/>
            <a:rect l="l" t="t" r="r" b="b"/>
            <a:pathLst>
              <a:path w="8659" h="4391" extrusionOk="0">
                <a:moveTo>
                  <a:pt x="7699" y="1"/>
                </a:moveTo>
                <a:lnTo>
                  <a:pt x="4006" y="38"/>
                </a:lnTo>
                <a:cubicBezTo>
                  <a:pt x="3346" y="38"/>
                  <a:pt x="2537" y="415"/>
                  <a:pt x="2198" y="905"/>
                </a:cubicBezTo>
                <a:lnTo>
                  <a:pt x="332" y="3543"/>
                </a:lnTo>
                <a:cubicBezTo>
                  <a:pt x="1" y="4002"/>
                  <a:pt x="299" y="4390"/>
                  <a:pt x="979" y="4390"/>
                </a:cubicBezTo>
                <a:cubicBezTo>
                  <a:pt x="996" y="4390"/>
                  <a:pt x="1012" y="4390"/>
                  <a:pt x="1029" y="4390"/>
                </a:cubicBezTo>
                <a:lnTo>
                  <a:pt x="5023" y="4371"/>
                </a:lnTo>
                <a:cubicBezTo>
                  <a:pt x="5739" y="4371"/>
                  <a:pt x="6549" y="3975"/>
                  <a:pt x="6832" y="3505"/>
                </a:cubicBezTo>
                <a:lnTo>
                  <a:pt x="8377" y="867"/>
                </a:lnTo>
                <a:cubicBezTo>
                  <a:pt x="8659" y="377"/>
                  <a:pt x="8357" y="1"/>
                  <a:pt x="76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"/>
          <p:cNvSpPr/>
          <p:nvPr/>
        </p:nvSpPr>
        <p:spPr>
          <a:xfrm>
            <a:off x="1796690" y="3906551"/>
            <a:ext cx="166577" cy="90649"/>
          </a:xfrm>
          <a:custGeom>
            <a:avLst/>
            <a:gdLst/>
            <a:ahLst/>
            <a:cxnLst/>
            <a:rect l="l" t="t" r="r" b="b"/>
            <a:pathLst>
              <a:path w="8102" h="4409" extrusionOk="0">
                <a:moveTo>
                  <a:pt x="7065" y="0"/>
                </a:moveTo>
                <a:lnTo>
                  <a:pt x="3372" y="38"/>
                </a:lnTo>
                <a:cubicBezTo>
                  <a:pt x="2714" y="38"/>
                  <a:pt x="1960" y="434"/>
                  <a:pt x="1715" y="905"/>
                </a:cubicBezTo>
                <a:lnTo>
                  <a:pt x="265" y="3562"/>
                </a:lnTo>
                <a:cubicBezTo>
                  <a:pt x="1" y="4032"/>
                  <a:pt x="378" y="4409"/>
                  <a:pt x="1094" y="4409"/>
                </a:cubicBezTo>
                <a:lnTo>
                  <a:pt x="5088" y="4391"/>
                </a:lnTo>
                <a:cubicBezTo>
                  <a:pt x="5804" y="4391"/>
                  <a:pt x="6537" y="3994"/>
                  <a:pt x="6745" y="3524"/>
                </a:cubicBezTo>
                <a:lnTo>
                  <a:pt x="7894" y="867"/>
                </a:lnTo>
                <a:cubicBezTo>
                  <a:pt x="8102" y="377"/>
                  <a:pt x="7725" y="0"/>
                  <a:pt x="706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"/>
          <p:cNvSpPr/>
          <p:nvPr/>
        </p:nvSpPr>
        <p:spPr>
          <a:xfrm>
            <a:off x="1977967" y="3905400"/>
            <a:ext cx="154961" cy="91040"/>
          </a:xfrm>
          <a:custGeom>
            <a:avLst/>
            <a:gdLst/>
            <a:ahLst/>
            <a:cxnLst/>
            <a:rect l="l" t="t" r="r" b="b"/>
            <a:pathLst>
              <a:path w="7537" h="4428" extrusionOk="0">
                <a:moveTo>
                  <a:pt x="6444" y="1"/>
                </a:moveTo>
                <a:lnTo>
                  <a:pt x="2751" y="38"/>
                </a:lnTo>
                <a:cubicBezTo>
                  <a:pt x="2091" y="38"/>
                  <a:pt x="1413" y="433"/>
                  <a:pt x="1225" y="905"/>
                </a:cubicBezTo>
                <a:lnTo>
                  <a:pt x="189" y="3561"/>
                </a:lnTo>
                <a:cubicBezTo>
                  <a:pt x="1" y="4032"/>
                  <a:pt x="433" y="4427"/>
                  <a:pt x="1149" y="4427"/>
                </a:cubicBezTo>
                <a:lnTo>
                  <a:pt x="5143" y="4409"/>
                </a:lnTo>
                <a:cubicBezTo>
                  <a:pt x="5859" y="4389"/>
                  <a:pt x="6557" y="4013"/>
                  <a:pt x="6688" y="3523"/>
                </a:cubicBezTo>
                <a:lnTo>
                  <a:pt x="7404" y="867"/>
                </a:lnTo>
                <a:cubicBezTo>
                  <a:pt x="7537" y="377"/>
                  <a:pt x="7102" y="1"/>
                  <a:pt x="64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2159615" y="3904228"/>
            <a:ext cx="142974" cy="91060"/>
          </a:xfrm>
          <a:custGeom>
            <a:avLst/>
            <a:gdLst/>
            <a:ahLst/>
            <a:cxnLst/>
            <a:rect l="l" t="t" r="r" b="b"/>
            <a:pathLst>
              <a:path w="6954" h="4429" extrusionOk="0">
                <a:moveTo>
                  <a:pt x="5803" y="0"/>
                </a:moveTo>
                <a:lnTo>
                  <a:pt x="2130" y="38"/>
                </a:lnTo>
                <a:cubicBezTo>
                  <a:pt x="1452" y="38"/>
                  <a:pt x="830" y="434"/>
                  <a:pt x="717" y="905"/>
                </a:cubicBezTo>
                <a:lnTo>
                  <a:pt x="114" y="3580"/>
                </a:lnTo>
                <a:cubicBezTo>
                  <a:pt x="1" y="4052"/>
                  <a:pt x="491" y="4428"/>
                  <a:pt x="1206" y="4428"/>
                </a:cubicBezTo>
                <a:lnTo>
                  <a:pt x="5200" y="4409"/>
                </a:lnTo>
                <a:cubicBezTo>
                  <a:pt x="5916" y="4409"/>
                  <a:pt x="6539" y="4014"/>
                  <a:pt x="6594" y="3542"/>
                </a:cubicBezTo>
                <a:lnTo>
                  <a:pt x="6896" y="867"/>
                </a:lnTo>
                <a:cubicBezTo>
                  <a:pt x="6953" y="397"/>
                  <a:pt x="6463" y="0"/>
                  <a:pt x="58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2340892" y="3903076"/>
            <a:ext cx="134812" cy="91430"/>
          </a:xfrm>
          <a:custGeom>
            <a:avLst/>
            <a:gdLst/>
            <a:ahLst/>
            <a:cxnLst/>
            <a:rect l="l" t="t" r="r" b="b"/>
            <a:pathLst>
              <a:path w="6557" h="4447" extrusionOk="0">
                <a:moveTo>
                  <a:pt x="5182" y="1"/>
                </a:moveTo>
                <a:lnTo>
                  <a:pt x="1508" y="38"/>
                </a:lnTo>
                <a:cubicBezTo>
                  <a:pt x="849" y="38"/>
                  <a:pt x="284" y="433"/>
                  <a:pt x="246" y="905"/>
                </a:cubicBezTo>
                <a:lnTo>
                  <a:pt x="38" y="3580"/>
                </a:lnTo>
                <a:cubicBezTo>
                  <a:pt x="1" y="4050"/>
                  <a:pt x="566" y="4447"/>
                  <a:pt x="1282" y="4447"/>
                </a:cubicBezTo>
                <a:lnTo>
                  <a:pt x="5276" y="4427"/>
                </a:lnTo>
                <a:cubicBezTo>
                  <a:pt x="5991" y="4427"/>
                  <a:pt x="6557" y="4032"/>
                  <a:pt x="6539" y="3542"/>
                </a:cubicBezTo>
                <a:lnTo>
                  <a:pt x="6426" y="867"/>
                </a:lnTo>
                <a:cubicBezTo>
                  <a:pt x="6406" y="396"/>
                  <a:pt x="5841" y="1"/>
                  <a:pt x="518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6"/>
          <p:cNvSpPr/>
          <p:nvPr/>
        </p:nvSpPr>
        <p:spPr>
          <a:xfrm>
            <a:off x="2516372" y="3902295"/>
            <a:ext cx="140610" cy="91060"/>
          </a:xfrm>
          <a:custGeom>
            <a:avLst/>
            <a:gdLst/>
            <a:ahLst/>
            <a:cxnLst/>
            <a:rect l="l" t="t" r="r" b="b"/>
            <a:pathLst>
              <a:path w="6839" h="4429" extrusionOk="0">
                <a:moveTo>
                  <a:pt x="4890" y="0"/>
                </a:moveTo>
                <a:cubicBezTo>
                  <a:pt x="4874" y="0"/>
                  <a:pt x="4858" y="0"/>
                  <a:pt x="4841" y="1"/>
                </a:cubicBezTo>
                <a:lnTo>
                  <a:pt x="1169" y="19"/>
                </a:lnTo>
                <a:cubicBezTo>
                  <a:pt x="508" y="19"/>
                  <a:pt x="1" y="415"/>
                  <a:pt x="38" y="905"/>
                </a:cubicBezTo>
                <a:lnTo>
                  <a:pt x="264" y="3580"/>
                </a:lnTo>
                <a:cubicBezTo>
                  <a:pt x="301" y="4039"/>
                  <a:pt x="876" y="4428"/>
                  <a:pt x="1587" y="4428"/>
                </a:cubicBezTo>
                <a:cubicBezTo>
                  <a:pt x="1604" y="4428"/>
                  <a:pt x="1621" y="4428"/>
                  <a:pt x="1639" y="4427"/>
                </a:cubicBezTo>
                <a:lnTo>
                  <a:pt x="5615" y="4409"/>
                </a:lnTo>
                <a:cubicBezTo>
                  <a:pt x="6349" y="4409"/>
                  <a:pt x="6838" y="4013"/>
                  <a:pt x="6745" y="3543"/>
                </a:cubicBezTo>
                <a:lnTo>
                  <a:pt x="6217" y="848"/>
                </a:lnTo>
                <a:cubicBezTo>
                  <a:pt x="6125" y="389"/>
                  <a:pt x="5548" y="0"/>
                  <a:pt x="48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6"/>
          <p:cNvSpPr/>
          <p:nvPr/>
        </p:nvSpPr>
        <p:spPr>
          <a:xfrm>
            <a:off x="2686033" y="3901123"/>
            <a:ext cx="152617" cy="91430"/>
          </a:xfrm>
          <a:custGeom>
            <a:avLst/>
            <a:gdLst/>
            <a:ahLst/>
            <a:cxnLst/>
            <a:rect l="l" t="t" r="r" b="b"/>
            <a:pathLst>
              <a:path w="7423" h="4447" extrusionOk="0">
                <a:moveTo>
                  <a:pt x="4847" y="0"/>
                </a:moveTo>
                <a:cubicBezTo>
                  <a:pt x="4833" y="0"/>
                  <a:pt x="4818" y="0"/>
                  <a:pt x="4803" y="1"/>
                </a:cubicBezTo>
                <a:lnTo>
                  <a:pt x="1111" y="20"/>
                </a:lnTo>
                <a:cubicBezTo>
                  <a:pt x="452" y="20"/>
                  <a:pt x="0" y="415"/>
                  <a:pt x="113" y="905"/>
                </a:cubicBezTo>
                <a:lnTo>
                  <a:pt x="754" y="3580"/>
                </a:lnTo>
                <a:cubicBezTo>
                  <a:pt x="867" y="4070"/>
                  <a:pt x="1545" y="4447"/>
                  <a:pt x="2261" y="4447"/>
                </a:cubicBezTo>
                <a:lnTo>
                  <a:pt x="6255" y="4429"/>
                </a:lnTo>
                <a:cubicBezTo>
                  <a:pt x="6971" y="4429"/>
                  <a:pt x="7423" y="4032"/>
                  <a:pt x="7253" y="3542"/>
                </a:cubicBezTo>
                <a:lnTo>
                  <a:pt x="6311" y="867"/>
                </a:lnTo>
                <a:cubicBezTo>
                  <a:pt x="6146" y="388"/>
                  <a:pt x="5493" y="0"/>
                  <a:pt x="48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6"/>
          <p:cNvSpPr/>
          <p:nvPr/>
        </p:nvSpPr>
        <p:spPr>
          <a:xfrm>
            <a:off x="2856044" y="3899972"/>
            <a:ext cx="163884" cy="91821"/>
          </a:xfrm>
          <a:custGeom>
            <a:avLst/>
            <a:gdLst/>
            <a:ahLst/>
            <a:cxnLst/>
            <a:rect l="l" t="t" r="r" b="b"/>
            <a:pathLst>
              <a:path w="7971" h="4466" extrusionOk="0">
                <a:moveTo>
                  <a:pt x="4777" y="0"/>
                </a:moveTo>
                <a:cubicBezTo>
                  <a:pt x="4762" y="0"/>
                  <a:pt x="4746" y="0"/>
                  <a:pt x="4730" y="1"/>
                </a:cubicBezTo>
                <a:lnTo>
                  <a:pt x="1038" y="19"/>
                </a:lnTo>
                <a:cubicBezTo>
                  <a:pt x="378" y="19"/>
                  <a:pt x="1" y="415"/>
                  <a:pt x="189" y="905"/>
                </a:cubicBezTo>
                <a:lnTo>
                  <a:pt x="1244" y="3598"/>
                </a:lnTo>
                <a:cubicBezTo>
                  <a:pt x="1433" y="4070"/>
                  <a:pt x="2168" y="4465"/>
                  <a:pt x="2884" y="4465"/>
                </a:cubicBezTo>
                <a:lnTo>
                  <a:pt x="6878" y="4447"/>
                </a:lnTo>
                <a:cubicBezTo>
                  <a:pt x="7594" y="4427"/>
                  <a:pt x="7971" y="4033"/>
                  <a:pt x="7725" y="3561"/>
                </a:cubicBezTo>
                <a:lnTo>
                  <a:pt x="6369" y="868"/>
                </a:lnTo>
                <a:cubicBezTo>
                  <a:pt x="6130" y="389"/>
                  <a:pt x="5424" y="0"/>
                  <a:pt x="47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6"/>
          <p:cNvSpPr/>
          <p:nvPr/>
        </p:nvSpPr>
        <p:spPr>
          <a:xfrm>
            <a:off x="3025705" y="3898800"/>
            <a:ext cx="175870" cy="91842"/>
          </a:xfrm>
          <a:custGeom>
            <a:avLst/>
            <a:gdLst/>
            <a:ahLst/>
            <a:cxnLst/>
            <a:rect l="l" t="t" r="r" b="b"/>
            <a:pathLst>
              <a:path w="8554" h="4467" extrusionOk="0">
                <a:moveTo>
                  <a:pt x="4717" y="0"/>
                </a:moveTo>
                <a:cubicBezTo>
                  <a:pt x="4702" y="0"/>
                  <a:pt x="4687" y="0"/>
                  <a:pt x="4673" y="1"/>
                </a:cubicBezTo>
                <a:lnTo>
                  <a:pt x="980" y="20"/>
                </a:lnTo>
                <a:cubicBezTo>
                  <a:pt x="322" y="20"/>
                  <a:pt x="1" y="415"/>
                  <a:pt x="264" y="905"/>
                </a:cubicBezTo>
                <a:lnTo>
                  <a:pt x="1734" y="3600"/>
                </a:lnTo>
                <a:cubicBezTo>
                  <a:pt x="1997" y="4090"/>
                  <a:pt x="2808" y="4466"/>
                  <a:pt x="3524" y="4466"/>
                </a:cubicBezTo>
                <a:lnTo>
                  <a:pt x="7518" y="4447"/>
                </a:lnTo>
                <a:cubicBezTo>
                  <a:pt x="8234" y="4447"/>
                  <a:pt x="8554" y="4052"/>
                  <a:pt x="8234" y="3562"/>
                </a:cubicBezTo>
                <a:lnTo>
                  <a:pt x="6444" y="867"/>
                </a:lnTo>
                <a:cubicBezTo>
                  <a:pt x="6131" y="388"/>
                  <a:pt x="5368" y="0"/>
                  <a:pt x="47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6"/>
          <p:cNvSpPr/>
          <p:nvPr/>
        </p:nvSpPr>
        <p:spPr>
          <a:xfrm>
            <a:off x="1532535" y="4025079"/>
            <a:ext cx="191743" cy="90279"/>
          </a:xfrm>
          <a:custGeom>
            <a:avLst/>
            <a:gdLst/>
            <a:ahLst/>
            <a:cxnLst/>
            <a:rect l="l" t="t" r="r" b="b"/>
            <a:pathLst>
              <a:path w="9326" h="4391" extrusionOk="0">
                <a:moveTo>
                  <a:pt x="8233" y="0"/>
                </a:moveTo>
                <a:lnTo>
                  <a:pt x="4145" y="20"/>
                </a:lnTo>
                <a:cubicBezTo>
                  <a:pt x="3410" y="20"/>
                  <a:pt x="2543" y="415"/>
                  <a:pt x="2204" y="886"/>
                </a:cubicBezTo>
                <a:lnTo>
                  <a:pt x="340" y="3542"/>
                </a:lnTo>
                <a:cubicBezTo>
                  <a:pt x="1" y="4014"/>
                  <a:pt x="358" y="4391"/>
                  <a:pt x="1149" y="4391"/>
                </a:cubicBezTo>
                <a:lnTo>
                  <a:pt x="5557" y="4371"/>
                </a:lnTo>
                <a:cubicBezTo>
                  <a:pt x="6349" y="4371"/>
                  <a:pt x="7215" y="3994"/>
                  <a:pt x="7499" y="3504"/>
                </a:cubicBezTo>
                <a:lnTo>
                  <a:pt x="9043" y="867"/>
                </a:lnTo>
                <a:cubicBezTo>
                  <a:pt x="9325" y="377"/>
                  <a:pt x="8968" y="0"/>
                  <a:pt x="82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6"/>
          <p:cNvSpPr/>
          <p:nvPr/>
        </p:nvSpPr>
        <p:spPr>
          <a:xfrm>
            <a:off x="1732399" y="4024298"/>
            <a:ext cx="180126" cy="90279"/>
          </a:xfrm>
          <a:custGeom>
            <a:avLst/>
            <a:gdLst/>
            <a:ahLst/>
            <a:cxnLst/>
            <a:rect l="l" t="t" r="r" b="b"/>
            <a:pathLst>
              <a:path w="8761" h="4391" extrusionOk="0">
                <a:moveTo>
                  <a:pt x="7592" y="1"/>
                </a:moveTo>
                <a:lnTo>
                  <a:pt x="3505" y="20"/>
                </a:lnTo>
                <a:cubicBezTo>
                  <a:pt x="2769" y="20"/>
                  <a:pt x="1978" y="415"/>
                  <a:pt x="1714" y="887"/>
                </a:cubicBezTo>
                <a:lnTo>
                  <a:pt x="264" y="3542"/>
                </a:lnTo>
                <a:cubicBezTo>
                  <a:pt x="1" y="4014"/>
                  <a:pt x="433" y="4391"/>
                  <a:pt x="1224" y="4391"/>
                </a:cubicBezTo>
                <a:lnTo>
                  <a:pt x="5615" y="4391"/>
                </a:lnTo>
                <a:cubicBezTo>
                  <a:pt x="6406" y="4371"/>
                  <a:pt x="7215" y="3995"/>
                  <a:pt x="7423" y="3505"/>
                </a:cubicBezTo>
                <a:lnTo>
                  <a:pt x="8554" y="867"/>
                </a:lnTo>
                <a:cubicBezTo>
                  <a:pt x="8760" y="377"/>
                  <a:pt x="8328" y="1"/>
                  <a:pt x="75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6"/>
          <p:cNvSpPr/>
          <p:nvPr/>
        </p:nvSpPr>
        <p:spPr>
          <a:xfrm>
            <a:off x="1932262" y="4023517"/>
            <a:ext cx="168510" cy="90670"/>
          </a:xfrm>
          <a:custGeom>
            <a:avLst/>
            <a:gdLst/>
            <a:ahLst/>
            <a:cxnLst/>
            <a:rect l="l" t="t" r="r" b="b"/>
            <a:pathLst>
              <a:path w="8196" h="4410" extrusionOk="0">
                <a:moveTo>
                  <a:pt x="6971" y="1"/>
                </a:moveTo>
                <a:lnTo>
                  <a:pt x="2882" y="21"/>
                </a:lnTo>
                <a:cubicBezTo>
                  <a:pt x="2148" y="21"/>
                  <a:pt x="1413" y="415"/>
                  <a:pt x="1225" y="887"/>
                </a:cubicBezTo>
                <a:lnTo>
                  <a:pt x="189" y="3543"/>
                </a:lnTo>
                <a:cubicBezTo>
                  <a:pt x="1" y="4014"/>
                  <a:pt x="491" y="4409"/>
                  <a:pt x="1282" y="4409"/>
                </a:cubicBezTo>
                <a:lnTo>
                  <a:pt x="5690" y="4391"/>
                </a:lnTo>
                <a:cubicBezTo>
                  <a:pt x="6482" y="4391"/>
                  <a:pt x="7215" y="3995"/>
                  <a:pt x="7348" y="3525"/>
                </a:cubicBezTo>
                <a:lnTo>
                  <a:pt x="8064" y="849"/>
                </a:lnTo>
                <a:cubicBezTo>
                  <a:pt x="8195" y="378"/>
                  <a:pt x="7705" y="1"/>
                  <a:pt x="697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6"/>
          <p:cNvSpPr/>
          <p:nvPr/>
        </p:nvSpPr>
        <p:spPr>
          <a:xfrm>
            <a:off x="2132496" y="4022386"/>
            <a:ext cx="156914" cy="91019"/>
          </a:xfrm>
          <a:custGeom>
            <a:avLst/>
            <a:gdLst/>
            <a:ahLst/>
            <a:cxnLst/>
            <a:rect l="l" t="t" r="r" b="b"/>
            <a:pathLst>
              <a:path w="7632" h="4427" extrusionOk="0">
                <a:moveTo>
                  <a:pt x="6331" y="0"/>
                </a:moveTo>
                <a:lnTo>
                  <a:pt x="2244" y="18"/>
                </a:lnTo>
                <a:cubicBezTo>
                  <a:pt x="1508" y="38"/>
                  <a:pt x="830" y="415"/>
                  <a:pt x="717" y="904"/>
                </a:cubicBezTo>
                <a:lnTo>
                  <a:pt x="96" y="3560"/>
                </a:lnTo>
                <a:cubicBezTo>
                  <a:pt x="1" y="4050"/>
                  <a:pt x="548" y="4427"/>
                  <a:pt x="1339" y="4427"/>
                </a:cubicBezTo>
                <a:lnTo>
                  <a:pt x="5728" y="4409"/>
                </a:lnTo>
                <a:cubicBezTo>
                  <a:pt x="6519" y="4409"/>
                  <a:pt x="7198" y="4012"/>
                  <a:pt x="7255" y="3542"/>
                </a:cubicBezTo>
                <a:lnTo>
                  <a:pt x="7574" y="867"/>
                </a:lnTo>
                <a:cubicBezTo>
                  <a:pt x="7632" y="395"/>
                  <a:pt x="7066" y="0"/>
                  <a:pt x="633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2332381" y="4021605"/>
            <a:ext cx="148382" cy="91019"/>
          </a:xfrm>
          <a:custGeom>
            <a:avLst/>
            <a:gdLst/>
            <a:ahLst/>
            <a:cxnLst/>
            <a:rect l="l" t="t" r="r" b="b"/>
            <a:pathLst>
              <a:path w="7217" h="4427" extrusionOk="0">
                <a:moveTo>
                  <a:pt x="5709" y="0"/>
                </a:moveTo>
                <a:lnTo>
                  <a:pt x="1620" y="19"/>
                </a:lnTo>
                <a:cubicBezTo>
                  <a:pt x="886" y="19"/>
                  <a:pt x="264" y="415"/>
                  <a:pt x="226" y="905"/>
                </a:cubicBezTo>
                <a:lnTo>
                  <a:pt x="38" y="3560"/>
                </a:lnTo>
                <a:cubicBezTo>
                  <a:pt x="0" y="4050"/>
                  <a:pt x="603" y="4427"/>
                  <a:pt x="1394" y="4427"/>
                </a:cubicBezTo>
                <a:lnTo>
                  <a:pt x="5803" y="4427"/>
                </a:lnTo>
                <a:cubicBezTo>
                  <a:pt x="6594" y="4409"/>
                  <a:pt x="7216" y="4032"/>
                  <a:pt x="7197" y="3542"/>
                </a:cubicBezTo>
                <a:lnTo>
                  <a:pt x="7084" y="867"/>
                </a:lnTo>
                <a:cubicBezTo>
                  <a:pt x="7066" y="395"/>
                  <a:pt x="6443" y="0"/>
                  <a:pt x="57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2526035" y="4020823"/>
            <a:ext cx="154591" cy="91430"/>
          </a:xfrm>
          <a:custGeom>
            <a:avLst/>
            <a:gdLst/>
            <a:ahLst/>
            <a:cxnLst/>
            <a:rect l="l" t="t" r="r" b="b"/>
            <a:pathLst>
              <a:path w="7519" h="4447" extrusionOk="0">
                <a:moveTo>
                  <a:pt x="5389" y="1"/>
                </a:moveTo>
                <a:lnTo>
                  <a:pt x="1301" y="19"/>
                </a:lnTo>
                <a:cubicBezTo>
                  <a:pt x="566" y="19"/>
                  <a:pt x="1" y="415"/>
                  <a:pt x="38" y="905"/>
                </a:cubicBezTo>
                <a:lnTo>
                  <a:pt x="264" y="3580"/>
                </a:lnTo>
                <a:cubicBezTo>
                  <a:pt x="302" y="4051"/>
                  <a:pt x="980" y="4447"/>
                  <a:pt x="1772" y="4447"/>
                </a:cubicBezTo>
                <a:lnTo>
                  <a:pt x="6162" y="4427"/>
                </a:lnTo>
                <a:cubicBezTo>
                  <a:pt x="6953" y="4427"/>
                  <a:pt x="7518" y="4032"/>
                  <a:pt x="7423" y="3543"/>
                </a:cubicBezTo>
                <a:lnTo>
                  <a:pt x="6896" y="867"/>
                </a:lnTo>
                <a:cubicBezTo>
                  <a:pt x="6803" y="378"/>
                  <a:pt x="6124" y="1"/>
                  <a:pt x="538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6"/>
          <p:cNvSpPr/>
          <p:nvPr/>
        </p:nvSpPr>
        <p:spPr>
          <a:xfrm>
            <a:off x="2714283" y="4020063"/>
            <a:ext cx="166207" cy="91430"/>
          </a:xfrm>
          <a:custGeom>
            <a:avLst/>
            <a:gdLst/>
            <a:ahLst/>
            <a:cxnLst/>
            <a:rect l="l" t="t" r="r" b="b"/>
            <a:pathLst>
              <a:path w="8084" h="4447" extrusionOk="0">
                <a:moveTo>
                  <a:pt x="5333" y="0"/>
                </a:moveTo>
                <a:lnTo>
                  <a:pt x="1244" y="18"/>
                </a:lnTo>
                <a:cubicBezTo>
                  <a:pt x="510" y="18"/>
                  <a:pt x="1" y="415"/>
                  <a:pt x="114" y="904"/>
                </a:cubicBezTo>
                <a:lnTo>
                  <a:pt x="754" y="3580"/>
                </a:lnTo>
                <a:cubicBezTo>
                  <a:pt x="867" y="4050"/>
                  <a:pt x="1603" y="4446"/>
                  <a:pt x="2394" y="4446"/>
                </a:cubicBezTo>
                <a:lnTo>
                  <a:pt x="6802" y="4427"/>
                </a:lnTo>
                <a:cubicBezTo>
                  <a:pt x="7594" y="4427"/>
                  <a:pt x="8084" y="4032"/>
                  <a:pt x="7913" y="3560"/>
                </a:cubicBezTo>
                <a:lnTo>
                  <a:pt x="6971" y="867"/>
                </a:lnTo>
                <a:cubicBezTo>
                  <a:pt x="6802" y="377"/>
                  <a:pt x="6067" y="0"/>
                  <a:pt x="53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6"/>
          <p:cNvSpPr/>
          <p:nvPr/>
        </p:nvSpPr>
        <p:spPr>
          <a:xfrm>
            <a:off x="2902530" y="4019261"/>
            <a:ext cx="177823" cy="91451"/>
          </a:xfrm>
          <a:custGeom>
            <a:avLst/>
            <a:gdLst/>
            <a:ahLst/>
            <a:cxnLst/>
            <a:rect l="l" t="t" r="r" b="b"/>
            <a:pathLst>
              <a:path w="8649" h="4448" extrusionOk="0">
                <a:moveTo>
                  <a:pt x="5328" y="1"/>
                </a:moveTo>
                <a:cubicBezTo>
                  <a:pt x="5311" y="1"/>
                  <a:pt x="5293" y="1"/>
                  <a:pt x="5276" y="1"/>
                </a:cubicBezTo>
                <a:lnTo>
                  <a:pt x="1188" y="20"/>
                </a:lnTo>
                <a:cubicBezTo>
                  <a:pt x="453" y="20"/>
                  <a:pt x="1" y="416"/>
                  <a:pt x="189" y="886"/>
                </a:cubicBezTo>
                <a:lnTo>
                  <a:pt x="1244" y="3581"/>
                </a:lnTo>
                <a:cubicBezTo>
                  <a:pt x="1432" y="4071"/>
                  <a:pt x="2243" y="4448"/>
                  <a:pt x="3034" y="4448"/>
                </a:cubicBezTo>
                <a:lnTo>
                  <a:pt x="7423" y="4448"/>
                </a:lnTo>
                <a:cubicBezTo>
                  <a:pt x="8215" y="4428"/>
                  <a:pt x="8649" y="4033"/>
                  <a:pt x="8403" y="3561"/>
                </a:cubicBezTo>
                <a:lnTo>
                  <a:pt x="7047" y="868"/>
                </a:lnTo>
                <a:cubicBezTo>
                  <a:pt x="6808" y="390"/>
                  <a:pt x="6048" y="1"/>
                  <a:pt x="53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6"/>
          <p:cNvSpPr/>
          <p:nvPr/>
        </p:nvSpPr>
        <p:spPr>
          <a:xfrm>
            <a:off x="3090777" y="4018109"/>
            <a:ext cx="189810" cy="92191"/>
          </a:xfrm>
          <a:custGeom>
            <a:avLst/>
            <a:gdLst/>
            <a:ahLst/>
            <a:cxnLst/>
            <a:rect l="l" t="t" r="r" b="b"/>
            <a:pathLst>
              <a:path w="9232" h="4484" extrusionOk="0">
                <a:moveTo>
                  <a:pt x="5220" y="0"/>
                </a:moveTo>
                <a:lnTo>
                  <a:pt x="1131" y="20"/>
                </a:lnTo>
                <a:cubicBezTo>
                  <a:pt x="397" y="38"/>
                  <a:pt x="1" y="434"/>
                  <a:pt x="284" y="904"/>
                </a:cubicBezTo>
                <a:lnTo>
                  <a:pt x="1753" y="3599"/>
                </a:lnTo>
                <a:cubicBezTo>
                  <a:pt x="2017" y="4089"/>
                  <a:pt x="2864" y="4484"/>
                  <a:pt x="3655" y="4484"/>
                </a:cubicBezTo>
                <a:lnTo>
                  <a:pt x="8046" y="4466"/>
                </a:lnTo>
                <a:cubicBezTo>
                  <a:pt x="8837" y="4466"/>
                  <a:pt x="9232" y="4069"/>
                  <a:pt x="8912" y="3580"/>
                </a:cubicBezTo>
                <a:lnTo>
                  <a:pt x="7122" y="886"/>
                </a:lnTo>
                <a:cubicBezTo>
                  <a:pt x="6802" y="397"/>
                  <a:pt x="5954" y="0"/>
                  <a:pt x="522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6"/>
          <p:cNvSpPr/>
          <p:nvPr/>
        </p:nvSpPr>
        <p:spPr>
          <a:xfrm>
            <a:off x="1445360" y="4148254"/>
            <a:ext cx="414099" cy="90649"/>
          </a:xfrm>
          <a:custGeom>
            <a:avLst/>
            <a:gdLst/>
            <a:ahLst/>
            <a:cxnLst/>
            <a:rect l="l" t="t" r="r" b="b"/>
            <a:pathLst>
              <a:path w="20141" h="4409" extrusionOk="0">
                <a:moveTo>
                  <a:pt x="18840" y="0"/>
                </a:moveTo>
                <a:lnTo>
                  <a:pt x="4278" y="38"/>
                </a:lnTo>
                <a:cubicBezTo>
                  <a:pt x="3467" y="38"/>
                  <a:pt x="2525" y="434"/>
                  <a:pt x="2206" y="905"/>
                </a:cubicBezTo>
                <a:lnTo>
                  <a:pt x="340" y="3562"/>
                </a:lnTo>
                <a:cubicBezTo>
                  <a:pt x="1" y="4032"/>
                  <a:pt x="435" y="4409"/>
                  <a:pt x="1302" y="4409"/>
                </a:cubicBezTo>
                <a:lnTo>
                  <a:pt x="16843" y="4391"/>
                </a:lnTo>
                <a:cubicBezTo>
                  <a:pt x="17710" y="4391"/>
                  <a:pt x="18596" y="3994"/>
                  <a:pt x="18785" y="3524"/>
                </a:cubicBezTo>
                <a:lnTo>
                  <a:pt x="19933" y="867"/>
                </a:lnTo>
                <a:cubicBezTo>
                  <a:pt x="20141" y="377"/>
                  <a:pt x="19651" y="0"/>
                  <a:pt x="188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6"/>
          <p:cNvSpPr/>
          <p:nvPr/>
        </p:nvSpPr>
        <p:spPr>
          <a:xfrm>
            <a:off x="1884234" y="4147884"/>
            <a:ext cx="182840" cy="90238"/>
          </a:xfrm>
          <a:custGeom>
            <a:avLst/>
            <a:gdLst/>
            <a:ahLst/>
            <a:cxnLst/>
            <a:rect l="l" t="t" r="r" b="b"/>
            <a:pathLst>
              <a:path w="8893" h="4389" extrusionOk="0">
                <a:moveTo>
                  <a:pt x="3015" y="0"/>
                </a:moveTo>
                <a:cubicBezTo>
                  <a:pt x="2204" y="0"/>
                  <a:pt x="1395" y="395"/>
                  <a:pt x="1206" y="867"/>
                </a:cubicBezTo>
                <a:lnTo>
                  <a:pt x="189" y="3542"/>
                </a:lnTo>
                <a:cubicBezTo>
                  <a:pt x="1" y="4012"/>
                  <a:pt x="546" y="4389"/>
                  <a:pt x="1413" y="4389"/>
                </a:cubicBezTo>
                <a:lnTo>
                  <a:pt x="6236" y="4389"/>
                </a:lnTo>
                <a:cubicBezTo>
                  <a:pt x="7102" y="4389"/>
                  <a:pt x="7913" y="3994"/>
                  <a:pt x="8044" y="3522"/>
                </a:cubicBezTo>
                <a:lnTo>
                  <a:pt x="8760" y="847"/>
                </a:lnTo>
                <a:cubicBezTo>
                  <a:pt x="8893" y="377"/>
                  <a:pt x="8346" y="0"/>
                  <a:pt x="75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6"/>
          <p:cNvSpPr/>
          <p:nvPr/>
        </p:nvSpPr>
        <p:spPr>
          <a:xfrm>
            <a:off x="1837357" y="4267543"/>
            <a:ext cx="1130677" cy="91430"/>
          </a:xfrm>
          <a:custGeom>
            <a:avLst/>
            <a:gdLst/>
            <a:ahLst/>
            <a:cxnLst/>
            <a:rect l="l" t="t" r="r" b="b"/>
            <a:pathLst>
              <a:path w="54994" h="4447" extrusionOk="0">
                <a:moveTo>
                  <a:pt x="51959" y="1"/>
                </a:moveTo>
                <a:lnTo>
                  <a:pt x="3147" y="58"/>
                </a:lnTo>
                <a:cubicBezTo>
                  <a:pt x="2261" y="58"/>
                  <a:pt x="1394" y="453"/>
                  <a:pt x="1206" y="925"/>
                </a:cubicBezTo>
                <a:lnTo>
                  <a:pt x="189" y="3580"/>
                </a:lnTo>
                <a:cubicBezTo>
                  <a:pt x="0" y="4070"/>
                  <a:pt x="603" y="4447"/>
                  <a:pt x="1545" y="4447"/>
                </a:cubicBezTo>
                <a:lnTo>
                  <a:pt x="53411" y="4429"/>
                </a:lnTo>
                <a:cubicBezTo>
                  <a:pt x="54353" y="4429"/>
                  <a:pt x="54993" y="4052"/>
                  <a:pt x="54823" y="3562"/>
                </a:cubicBezTo>
                <a:lnTo>
                  <a:pt x="53863" y="867"/>
                </a:lnTo>
                <a:cubicBezTo>
                  <a:pt x="53693" y="397"/>
                  <a:pt x="52846" y="1"/>
                  <a:pt x="5195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6"/>
          <p:cNvSpPr/>
          <p:nvPr/>
        </p:nvSpPr>
        <p:spPr>
          <a:xfrm>
            <a:off x="2103466" y="4147103"/>
            <a:ext cx="171594" cy="90649"/>
          </a:xfrm>
          <a:custGeom>
            <a:avLst/>
            <a:gdLst/>
            <a:ahLst/>
            <a:cxnLst/>
            <a:rect l="l" t="t" r="r" b="b"/>
            <a:pathLst>
              <a:path w="8346" h="4409" extrusionOk="0">
                <a:moveTo>
                  <a:pt x="6914" y="0"/>
                </a:moveTo>
                <a:lnTo>
                  <a:pt x="2412" y="19"/>
                </a:lnTo>
                <a:cubicBezTo>
                  <a:pt x="1583" y="19"/>
                  <a:pt x="848" y="415"/>
                  <a:pt x="735" y="885"/>
                </a:cubicBezTo>
                <a:lnTo>
                  <a:pt x="114" y="3542"/>
                </a:lnTo>
                <a:cubicBezTo>
                  <a:pt x="1" y="4032"/>
                  <a:pt x="622" y="4409"/>
                  <a:pt x="1488" y="4409"/>
                </a:cubicBezTo>
                <a:lnTo>
                  <a:pt x="6311" y="4409"/>
                </a:lnTo>
                <a:cubicBezTo>
                  <a:pt x="7178" y="4409"/>
                  <a:pt x="7931" y="4013"/>
                  <a:pt x="7989" y="3542"/>
                </a:cubicBezTo>
                <a:lnTo>
                  <a:pt x="8290" y="867"/>
                </a:lnTo>
                <a:cubicBezTo>
                  <a:pt x="8346" y="395"/>
                  <a:pt x="7725" y="0"/>
                  <a:pt x="69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6"/>
          <p:cNvSpPr/>
          <p:nvPr/>
        </p:nvSpPr>
        <p:spPr>
          <a:xfrm>
            <a:off x="2323087" y="4146692"/>
            <a:ext cx="162691" cy="90670"/>
          </a:xfrm>
          <a:custGeom>
            <a:avLst/>
            <a:gdLst/>
            <a:ahLst/>
            <a:cxnLst/>
            <a:rect l="l" t="t" r="r" b="b"/>
            <a:pathLst>
              <a:path w="7913" h="4410" extrusionOk="0">
                <a:moveTo>
                  <a:pt x="1771" y="1"/>
                </a:moveTo>
                <a:cubicBezTo>
                  <a:pt x="961" y="20"/>
                  <a:pt x="264" y="397"/>
                  <a:pt x="226" y="887"/>
                </a:cubicBezTo>
                <a:lnTo>
                  <a:pt x="38" y="3543"/>
                </a:lnTo>
                <a:cubicBezTo>
                  <a:pt x="1" y="4021"/>
                  <a:pt x="646" y="4410"/>
                  <a:pt x="1483" y="4410"/>
                </a:cubicBezTo>
                <a:cubicBezTo>
                  <a:pt x="1504" y="4410"/>
                  <a:pt x="1524" y="4410"/>
                  <a:pt x="1545" y="4409"/>
                </a:cubicBezTo>
                <a:lnTo>
                  <a:pt x="6368" y="4409"/>
                </a:lnTo>
                <a:cubicBezTo>
                  <a:pt x="7234" y="4409"/>
                  <a:pt x="7912" y="4014"/>
                  <a:pt x="7894" y="3543"/>
                </a:cubicBezTo>
                <a:lnTo>
                  <a:pt x="7781" y="867"/>
                </a:lnTo>
                <a:cubicBezTo>
                  <a:pt x="7762" y="378"/>
                  <a:pt x="7084" y="1"/>
                  <a:pt x="62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6"/>
          <p:cNvSpPr/>
          <p:nvPr/>
        </p:nvSpPr>
        <p:spPr>
          <a:xfrm>
            <a:off x="2536521" y="4145931"/>
            <a:ext cx="168900" cy="91060"/>
          </a:xfrm>
          <a:custGeom>
            <a:avLst/>
            <a:gdLst/>
            <a:ahLst/>
            <a:cxnLst/>
            <a:rect l="l" t="t" r="r" b="b"/>
            <a:pathLst>
              <a:path w="8215" h="4429" extrusionOk="0">
                <a:moveTo>
                  <a:pt x="5953" y="0"/>
                </a:moveTo>
                <a:lnTo>
                  <a:pt x="1432" y="20"/>
                </a:lnTo>
                <a:cubicBezTo>
                  <a:pt x="621" y="20"/>
                  <a:pt x="0" y="415"/>
                  <a:pt x="38" y="886"/>
                </a:cubicBezTo>
                <a:lnTo>
                  <a:pt x="244" y="3562"/>
                </a:lnTo>
                <a:cubicBezTo>
                  <a:pt x="300" y="4041"/>
                  <a:pt x="1003" y="4429"/>
                  <a:pt x="1845" y="4429"/>
                </a:cubicBezTo>
                <a:cubicBezTo>
                  <a:pt x="1864" y="4429"/>
                  <a:pt x="1883" y="4429"/>
                  <a:pt x="1902" y="4428"/>
                </a:cubicBezTo>
                <a:lnTo>
                  <a:pt x="6725" y="4428"/>
                </a:lnTo>
                <a:cubicBezTo>
                  <a:pt x="7592" y="4428"/>
                  <a:pt x="8214" y="4032"/>
                  <a:pt x="8119" y="3562"/>
                </a:cubicBezTo>
                <a:lnTo>
                  <a:pt x="7592" y="867"/>
                </a:lnTo>
                <a:cubicBezTo>
                  <a:pt x="7498" y="397"/>
                  <a:pt x="6763" y="0"/>
                  <a:pt x="59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"/>
          <p:cNvSpPr/>
          <p:nvPr/>
        </p:nvSpPr>
        <p:spPr>
          <a:xfrm>
            <a:off x="2744136" y="4145561"/>
            <a:ext cx="180517" cy="91430"/>
          </a:xfrm>
          <a:custGeom>
            <a:avLst/>
            <a:gdLst/>
            <a:ahLst/>
            <a:cxnLst/>
            <a:rect l="l" t="t" r="r" b="b"/>
            <a:pathLst>
              <a:path w="8780" h="4447" extrusionOk="0">
                <a:moveTo>
                  <a:pt x="1375" y="0"/>
                </a:moveTo>
                <a:cubicBezTo>
                  <a:pt x="565" y="18"/>
                  <a:pt x="0" y="395"/>
                  <a:pt x="113" y="885"/>
                </a:cubicBezTo>
                <a:lnTo>
                  <a:pt x="754" y="3560"/>
                </a:lnTo>
                <a:cubicBezTo>
                  <a:pt x="867" y="4050"/>
                  <a:pt x="1658" y="4446"/>
                  <a:pt x="2525" y="4446"/>
                </a:cubicBezTo>
                <a:lnTo>
                  <a:pt x="7347" y="4427"/>
                </a:lnTo>
                <a:cubicBezTo>
                  <a:pt x="8214" y="4427"/>
                  <a:pt x="8779" y="4032"/>
                  <a:pt x="8609" y="3560"/>
                </a:cubicBezTo>
                <a:lnTo>
                  <a:pt x="7667" y="867"/>
                </a:lnTo>
                <a:cubicBezTo>
                  <a:pt x="7498" y="377"/>
                  <a:pt x="6707" y="0"/>
                  <a:pt x="58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6"/>
          <p:cNvSpPr/>
          <p:nvPr/>
        </p:nvSpPr>
        <p:spPr>
          <a:xfrm>
            <a:off x="2952121" y="4144368"/>
            <a:ext cx="411776" cy="92212"/>
          </a:xfrm>
          <a:custGeom>
            <a:avLst/>
            <a:gdLst/>
            <a:ahLst/>
            <a:cxnLst/>
            <a:rect l="l" t="t" r="r" b="b"/>
            <a:pathLst>
              <a:path w="20028" h="4485" extrusionOk="0">
                <a:moveTo>
                  <a:pt x="15863" y="1"/>
                </a:moveTo>
                <a:lnTo>
                  <a:pt x="1301" y="39"/>
                </a:lnTo>
                <a:cubicBezTo>
                  <a:pt x="490" y="39"/>
                  <a:pt x="0" y="435"/>
                  <a:pt x="188" y="925"/>
                </a:cubicBezTo>
                <a:lnTo>
                  <a:pt x="1243" y="3600"/>
                </a:lnTo>
                <a:cubicBezTo>
                  <a:pt x="1432" y="4090"/>
                  <a:pt x="2280" y="4485"/>
                  <a:pt x="3147" y="4485"/>
                </a:cubicBezTo>
                <a:lnTo>
                  <a:pt x="18708" y="4447"/>
                </a:lnTo>
                <a:cubicBezTo>
                  <a:pt x="19575" y="4447"/>
                  <a:pt x="20027" y="4052"/>
                  <a:pt x="19706" y="3562"/>
                </a:cubicBezTo>
                <a:lnTo>
                  <a:pt x="17917" y="867"/>
                </a:lnTo>
                <a:cubicBezTo>
                  <a:pt x="17596" y="378"/>
                  <a:pt x="16674" y="1"/>
                  <a:pt x="158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6"/>
          <p:cNvSpPr/>
          <p:nvPr/>
        </p:nvSpPr>
        <p:spPr>
          <a:xfrm>
            <a:off x="1360550" y="4269497"/>
            <a:ext cx="220403" cy="89888"/>
          </a:xfrm>
          <a:custGeom>
            <a:avLst/>
            <a:gdLst/>
            <a:ahLst/>
            <a:cxnLst/>
            <a:rect l="l" t="t" r="r" b="b"/>
            <a:pathLst>
              <a:path w="10720" h="4372" extrusionOk="0">
                <a:moveTo>
                  <a:pt x="4409" y="1"/>
                </a:moveTo>
                <a:cubicBezTo>
                  <a:pt x="3523" y="1"/>
                  <a:pt x="2525" y="378"/>
                  <a:pt x="2186" y="867"/>
                </a:cubicBezTo>
                <a:lnTo>
                  <a:pt x="320" y="3505"/>
                </a:lnTo>
                <a:cubicBezTo>
                  <a:pt x="1" y="3975"/>
                  <a:pt x="491" y="4371"/>
                  <a:pt x="1433" y="4371"/>
                </a:cubicBezTo>
                <a:lnTo>
                  <a:pt x="6670" y="4371"/>
                </a:lnTo>
                <a:cubicBezTo>
                  <a:pt x="7612" y="4371"/>
                  <a:pt x="8592" y="3975"/>
                  <a:pt x="8873" y="3505"/>
                </a:cubicBezTo>
                <a:lnTo>
                  <a:pt x="10438" y="848"/>
                </a:lnTo>
                <a:cubicBezTo>
                  <a:pt x="10720" y="378"/>
                  <a:pt x="10212" y="1"/>
                  <a:pt x="93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6"/>
          <p:cNvSpPr/>
          <p:nvPr/>
        </p:nvSpPr>
        <p:spPr>
          <a:xfrm>
            <a:off x="1598759" y="4269106"/>
            <a:ext cx="208807" cy="90279"/>
          </a:xfrm>
          <a:custGeom>
            <a:avLst/>
            <a:gdLst/>
            <a:ahLst/>
            <a:cxnLst/>
            <a:rect l="l" t="t" r="r" b="b"/>
            <a:pathLst>
              <a:path w="10156" h="4391" extrusionOk="0">
                <a:moveTo>
                  <a:pt x="3788" y="0"/>
                </a:moveTo>
                <a:cubicBezTo>
                  <a:pt x="2902" y="0"/>
                  <a:pt x="1979" y="397"/>
                  <a:pt x="1715" y="867"/>
                </a:cubicBezTo>
                <a:lnTo>
                  <a:pt x="264" y="3524"/>
                </a:lnTo>
                <a:cubicBezTo>
                  <a:pt x="0" y="3994"/>
                  <a:pt x="547" y="4390"/>
                  <a:pt x="1489" y="4390"/>
                </a:cubicBezTo>
                <a:lnTo>
                  <a:pt x="6727" y="4371"/>
                </a:lnTo>
                <a:cubicBezTo>
                  <a:pt x="7669" y="4371"/>
                  <a:pt x="8611" y="3994"/>
                  <a:pt x="8817" y="3524"/>
                </a:cubicBezTo>
                <a:lnTo>
                  <a:pt x="9948" y="867"/>
                </a:lnTo>
                <a:cubicBezTo>
                  <a:pt x="10155" y="377"/>
                  <a:pt x="9608" y="0"/>
                  <a:pt x="87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6"/>
          <p:cNvSpPr/>
          <p:nvPr/>
        </p:nvSpPr>
        <p:spPr>
          <a:xfrm>
            <a:off x="2999779" y="4267173"/>
            <a:ext cx="206443" cy="91430"/>
          </a:xfrm>
          <a:custGeom>
            <a:avLst/>
            <a:gdLst/>
            <a:ahLst/>
            <a:cxnLst/>
            <a:rect l="l" t="t" r="r" b="b"/>
            <a:pathLst>
              <a:path w="10041" h="4447" extrusionOk="0">
                <a:moveTo>
                  <a:pt x="6386" y="1"/>
                </a:moveTo>
                <a:lnTo>
                  <a:pt x="1450" y="19"/>
                </a:lnTo>
                <a:cubicBezTo>
                  <a:pt x="565" y="19"/>
                  <a:pt x="0" y="415"/>
                  <a:pt x="188" y="885"/>
                </a:cubicBezTo>
                <a:lnTo>
                  <a:pt x="1243" y="3580"/>
                </a:lnTo>
                <a:cubicBezTo>
                  <a:pt x="1450" y="4070"/>
                  <a:pt x="2354" y="4447"/>
                  <a:pt x="3296" y="4447"/>
                </a:cubicBezTo>
                <a:lnTo>
                  <a:pt x="8533" y="4447"/>
                </a:lnTo>
                <a:cubicBezTo>
                  <a:pt x="9475" y="4447"/>
                  <a:pt x="10041" y="4050"/>
                  <a:pt x="9796" y="3580"/>
                </a:cubicBezTo>
                <a:lnTo>
                  <a:pt x="8440" y="885"/>
                </a:lnTo>
                <a:cubicBezTo>
                  <a:pt x="8194" y="396"/>
                  <a:pt x="7272" y="1"/>
                  <a:pt x="638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6"/>
          <p:cNvSpPr/>
          <p:nvPr/>
        </p:nvSpPr>
        <p:spPr>
          <a:xfrm>
            <a:off x="3226741" y="4267173"/>
            <a:ext cx="218080" cy="91430"/>
          </a:xfrm>
          <a:custGeom>
            <a:avLst/>
            <a:gdLst/>
            <a:ahLst/>
            <a:cxnLst/>
            <a:rect l="l" t="t" r="r" b="b"/>
            <a:pathLst>
              <a:path w="10607" h="4447" extrusionOk="0">
                <a:moveTo>
                  <a:pt x="1395" y="1"/>
                </a:moveTo>
                <a:cubicBezTo>
                  <a:pt x="509" y="1"/>
                  <a:pt x="1" y="396"/>
                  <a:pt x="265" y="885"/>
                </a:cubicBezTo>
                <a:lnTo>
                  <a:pt x="1734" y="3580"/>
                </a:lnTo>
                <a:cubicBezTo>
                  <a:pt x="1998" y="4050"/>
                  <a:pt x="2978" y="4447"/>
                  <a:pt x="3919" y="4447"/>
                </a:cubicBezTo>
                <a:lnTo>
                  <a:pt x="9157" y="4447"/>
                </a:lnTo>
                <a:cubicBezTo>
                  <a:pt x="10099" y="4447"/>
                  <a:pt x="10607" y="4050"/>
                  <a:pt x="10287" y="3561"/>
                </a:cubicBezTo>
                <a:lnTo>
                  <a:pt x="8497" y="867"/>
                </a:lnTo>
                <a:cubicBezTo>
                  <a:pt x="8177" y="377"/>
                  <a:pt x="7198" y="1"/>
                  <a:pt x="6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4" name="Google Shape;194;p16"/>
          <p:cNvCxnSpPr/>
          <p:nvPr/>
        </p:nvCxnSpPr>
        <p:spPr>
          <a:xfrm>
            <a:off x="4011050" y="2953550"/>
            <a:ext cx="1125000" cy="978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5" name="Google Shape;195;p16"/>
          <p:cNvCxnSpPr/>
          <p:nvPr/>
        </p:nvCxnSpPr>
        <p:spPr>
          <a:xfrm rot="10800000" flipH="1">
            <a:off x="4011050" y="1498700"/>
            <a:ext cx="1125000" cy="978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6" name="Google Shape;196;p16"/>
          <p:cNvSpPr/>
          <p:nvPr/>
        </p:nvSpPr>
        <p:spPr>
          <a:xfrm>
            <a:off x="5322720" y="1287138"/>
            <a:ext cx="475964" cy="475964"/>
          </a:xfrm>
          <a:custGeom>
            <a:avLst/>
            <a:gdLst/>
            <a:ahLst/>
            <a:cxnLst/>
            <a:rect l="l" t="t" r="r" b="b"/>
            <a:pathLst>
              <a:path w="14467" h="14467" extrusionOk="0">
                <a:moveTo>
                  <a:pt x="7228" y="0"/>
                </a:moveTo>
                <a:cubicBezTo>
                  <a:pt x="3239" y="0"/>
                  <a:pt x="1" y="3227"/>
                  <a:pt x="1" y="7227"/>
                </a:cubicBezTo>
                <a:cubicBezTo>
                  <a:pt x="1" y="11228"/>
                  <a:pt x="3239" y="14466"/>
                  <a:pt x="7228" y="14466"/>
                </a:cubicBezTo>
                <a:cubicBezTo>
                  <a:pt x="11228" y="14466"/>
                  <a:pt x="14467" y="11228"/>
                  <a:pt x="14467" y="7227"/>
                </a:cubicBezTo>
                <a:cubicBezTo>
                  <a:pt x="14467" y="3227"/>
                  <a:pt x="11228" y="0"/>
                  <a:pt x="72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"/>
          <p:cNvSpPr/>
          <p:nvPr/>
        </p:nvSpPr>
        <p:spPr>
          <a:xfrm>
            <a:off x="5324007" y="2477588"/>
            <a:ext cx="475964" cy="475964"/>
          </a:xfrm>
          <a:custGeom>
            <a:avLst/>
            <a:gdLst/>
            <a:ahLst/>
            <a:cxnLst/>
            <a:rect l="l" t="t" r="r" b="b"/>
            <a:pathLst>
              <a:path w="14467" h="14467" extrusionOk="0">
                <a:moveTo>
                  <a:pt x="7228" y="0"/>
                </a:moveTo>
                <a:cubicBezTo>
                  <a:pt x="3239" y="0"/>
                  <a:pt x="1" y="3227"/>
                  <a:pt x="1" y="7227"/>
                </a:cubicBezTo>
                <a:cubicBezTo>
                  <a:pt x="1" y="11228"/>
                  <a:pt x="3239" y="14466"/>
                  <a:pt x="7228" y="14466"/>
                </a:cubicBezTo>
                <a:cubicBezTo>
                  <a:pt x="11228" y="14466"/>
                  <a:pt x="14467" y="11228"/>
                  <a:pt x="14467" y="7227"/>
                </a:cubicBezTo>
                <a:cubicBezTo>
                  <a:pt x="14467" y="3227"/>
                  <a:pt x="11228" y="0"/>
                  <a:pt x="722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6"/>
          <p:cNvSpPr/>
          <p:nvPr/>
        </p:nvSpPr>
        <p:spPr>
          <a:xfrm>
            <a:off x="5324007" y="3668038"/>
            <a:ext cx="475964" cy="475964"/>
          </a:xfrm>
          <a:custGeom>
            <a:avLst/>
            <a:gdLst/>
            <a:ahLst/>
            <a:cxnLst/>
            <a:rect l="l" t="t" r="r" b="b"/>
            <a:pathLst>
              <a:path w="14467" h="14467" extrusionOk="0">
                <a:moveTo>
                  <a:pt x="7228" y="0"/>
                </a:moveTo>
                <a:cubicBezTo>
                  <a:pt x="3239" y="0"/>
                  <a:pt x="1" y="3227"/>
                  <a:pt x="1" y="7227"/>
                </a:cubicBezTo>
                <a:cubicBezTo>
                  <a:pt x="1" y="11228"/>
                  <a:pt x="3239" y="14466"/>
                  <a:pt x="7228" y="14466"/>
                </a:cubicBezTo>
                <a:cubicBezTo>
                  <a:pt x="11228" y="14466"/>
                  <a:pt x="14467" y="11228"/>
                  <a:pt x="14467" y="7227"/>
                </a:cubicBezTo>
                <a:cubicBezTo>
                  <a:pt x="14467" y="3227"/>
                  <a:pt x="11228" y="0"/>
                  <a:pt x="72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9" name="Google Shape;199;p16"/>
          <p:cNvCxnSpPr/>
          <p:nvPr/>
        </p:nvCxnSpPr>
        <p:spPr>
          <a:xfrm>
            <a:off x="4029638" y="2715575"/>
            <a:ext cx="1136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00" name="Google Shape;200;p16"/>
          <p:cNvSpPr txBox="1"/>
          <p:nvPr/>
        </p:nvSpPr>
        <p:spPr>
          <a:xfrm>
            <a:off x="5324000" y="1424925"/>
            <a:ext cx="4761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b="1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1" name="Google Shape;201;p16"/>
          <p:cNvSpPr txBox="1"/>
          <p:nvPr/>
        </p:nvSpPr>
        <p:spPr>
          <a:xfrm>
            <a:off x="5323937" y="2615375"/>
            <a:ext cx="4761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b="1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2" name="Google Shape;202;p16"/>
          <p:cNvSpPr txBox="1"/>
          <p:nvPr/>
        </p:nvSpPr>
        <p:spPr>
          <a:xfrm>
            <a:off x="5323950" y="3805813"/>
            <a:ext cx="4761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b="1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7" name="Google Shape;228;p17">
            <a:extLst>
              <a:ext uri="{FF2B5EF4-FFF2-40B4-BE49-F238E27FC236}">
                <a16:creationId xmlns:a16="http://schemas.microsoft.com/office/drawing/2014/main" id="{E3E3322C-6E1F-422D-BB95-776B2B7055C1}"/>
              </a:ext>
            </a:extLst>
          </p:cNvPr>
          <p:cNvSpPr/>
          <p:nvPr/>
        </p:nvSpPr>
        <p:spPr>
          <a:xfrm>
            <a:off x="1912525" y="1870160"/>
            <a:ext cx="979024" cy="896595"/>
          </a:xfrm>
          <a:custGeom>
            <a:avLst/>
            <a:gdLst/>
            <a:ahLst/>
            <a:cxnLst/>
            <a:rect l="l" t="t" r="r" b="b"/>
            <a:pathLst>
              <a:path w="5692" h="5147" extrusionOk="0">
                <a:moveTo>
                  <a:pt x="2207" y="1"/>
                </a:moveTo>
                <a:cubicBezTo>
                  <a:pt x="2182" y="1"/>
                  <a:pt x="2156" y="5"/>
                  <a:pt x="2132" y="14"/>
                </a:cubicBezTo>
                <a:cubicBezTo>
                  <a:pt x="2048" y="38"/>
                  <a:pt x="2013" y="145"/>
                  <a:pt x="2048" y="241"/>
                </a:cubicBezTo>
                <a:lnTo>
                  <a:pt x="2167" y="515"/>
                </a:lnTo>
                <a:cubicBezTo>
                  <a:pt x="1834" y="574"/>
                  <a:pt x="1584" y="872"/>
                  <a:pt x="1584" y="1217"/>
                </a:cubicBezTo>
                <a:lnTo>
                  <a:pt x="1584" y="1277"/>
                </a:lnTo>
                <a:lnTo>
                  <a:pt x="1417" y="1277"/>
                </a:lnTo>
                <a:cubicBezTo>
                  <a:pt x="1274" y="1277"/>
                  <a:pt x="1155" y="1396"/>
                  <a:pt x="1155" y="1550"/>
                </a:cubicBezTo>
                <a:lnTo>
                  <a:pt x="1155" y="1693"/>
                </a:lnTo>
                <a:cubicBezTo>
                  <a:pt x="846" y="1622"/>
                  <a:pt x="608" y="1336"/>
                  <a:pt x="608" y="991"/>
                </a:cubicBezTo>
                <a:lnTo>
                  <a:pt x="608" y="776"/>
                </a:lnTo>
                <a:cubicBezTo>
                  <a:pt x="608" y="681"/>
                  <a:pt x="524" y="610"/>
                  <a:pt x="441" y="610"/>
                </a:cubicBezTo>
                <a:cubicBezTo>
                  <a:pt x="346" y="610"/>
                  <a:pt x="274" y="681"/>
                  <a:pt x="274" y="776"/>
                </a:cubicBezTo>
                <a:lnTo>
                  <a:pt x="274" y="991"/>
                </a:lnTo>
                <a:cubicBezTo>
                  <a:pt x="274" y="1515"/>
                  <a:pt x="667" y="1943"/>
                  <a:pt x="1155" y="2027"/>
                </a:cubicBezTo>
                <a:lnTo>
                  <a:pt x="1155" y="2360"/>
                </a:lnTo>
                <a:lnTo>
                  <a:pt x="167" y="2360"/>
                </a:lnTo>
                <a:cubicBezTo>
                  <a:pt x="84" y="2360"/>
                  <a:pt x="0" y="2443"/>
                  <a:pt x="0" y="2527"/>
                </a:cubicBezTo>
                <a:cubicBezTo>
                  <a:pt x="0" y="2622"/>
                  <a:pt x="84" y="2693"/>
                  <a:pt x="167" y="2693"/>
                </a:cubicBezTo>
                <a:lnTo>
                  <a:pt x="1155" y="2693"/>
                </a:lnTo>
                <a:lnTo>
                  <a:pt x="1155" y="3039"/>
                </a:lnTo>
                <a:cubicBezTo>
                  <a:pt x="655" y="3110"/>
                  <a:pt x="274" y="3539"/>
                  <a:pt x="274" y="4063"/>
                </a:cubicBezTo>
                <a:lnTo>
                  <a:pt x="274" y="4289"/>
                </a:lnTo>
                <a:cubicBezTo>
                  <a:pt x="274" y="4372"/>
                  <a:pt x="346" y="4444"/>
                  <a:pt x="441" y="4444"/>
                </a:cubicBezTo>
                <a:cubicBezTo>
                  <a:pt x="524" y="4444"/>
                  <a:pt x="608" y="4372"/>
                  <a:pt x="608" y="4289"/>
                </a:cubicBezTo>
                <a:lnTo>
                  <a:pt x="608" y="4063"/>
                </a:lnTo>
                <a:cubicBezTo>
                  <a:pt x="608" y="3717"/>
                  <a:pt x="846" y="3432"/>
                  <a:pt x="1155" y="3360"/>
                </a:cubicBezTo>
                <a:lnTo>
                  <a:pt x="1155" y="3455"/>
                </a:lnTo>
                <a:cubicBezTo>
                  <a:pt x="1155" y="4384"/>
                  <a:pt x="1917" y="5146"/>
                  <a:pt x="2846" y="5146"/>
                </a:cubicBezTo>
                <a:cubicBezTo>
                  <a:pt x="3787" y="5146"/>
                  <a:pt x="4549" y="4384"/>
                  <a:pt x="4549" y="3455"/>
                </a:cubicBezTo>
                <a:lnTo>
                  <a:pt x="4549" y="3360"/>
                </a:lnTo>
                <a:cubicBezTo>
                  <a:pt x="4858" y="3432"/>
                  <a:pt x="5096" y="3717"/>
                  <a:pt x="5096" y="4063"/>
                </a:cubicBezTo>
                <a:lnTo>
                  <a:pt x="5096" y="4289"/>
                </a:lnTo>
                <a:cubicBezTo>
                  <a:pt x="5096" y="4372"/>
                  <a:pt x="5168" y="4444"/>
                  <a:pt x="5263" y="4444"/>
                </a:cubicBezTo>
                <a:cubicBezTo>
                  <a:pt x="5346" y="4444"/>
                  <a:pt x="5430" y="4372"/>
                  <a:pt x="5430" y="4289"/>
                </a:cubicBezTo>
                <a:lnTo>
                  <a:pt x="5430" y="4063"/>
                </a:lnTo>
                <a:cubicBezTo>
                  <a:pt x="5430" y="3539"/>
                  <a:pt x="5037" y="3110"/>
                  <a:pt x="4549" y="3039"/>
                </a:cubicBezTo>
                <a:lnTo>
                  <a:pt x="4549" y="2693"/>
                </a:lnTo>
                <a:lnTo>
                  <a:pt x="5525" y="2693"/>
                </a:lnTo>
                <a:cubicBezTo>
                  <a:pt x="5620" y="2693"/>
                  <a:pt x="5692" y="2622"/>
                  <a:pt x="5692" y="2527"/>
                </a:cubicBezTo>
                <a:cubicBezTo>
                  <a:pt x="5692" y="2443"/>
                  <a:pt x="5644" y="2360"/>
                  <a:pt x="5561" y="2360"/>
                </a:cubicBezTo>
                <a:lnTo>
                  <a:pt x="4572" y="2360"/>
                </a:lnTo>
                <a:lnTo>
                  <a:pt x="4572" y="2027"/>
                </a:lnTo>
                <a:cubicBezTo>
                  <a:pt x="5061" y="1943"/>
                  <a:pt x="5453" y="1515"/>
                  <a:pt x="5453" y="991"/>
                </a:cubicBezTo>
                <a:lnTo>
                  <a:pt x="5453" y="776"/>
                </a:lnTo>
                <a:cubicBezTo>
                  <a:pt x="5453" y="681"/>
                  <a:pt x="5382" y="610"/>
                  <a:pt x="5287" y="610"/>
                </a:cubicBezTo>
                <a:cubicBezTo>
                  <a:pt x="5203" y="610"/>
                  <a:pt x="5120" y="681"/>
                  <a:pt x="5120" y="776"/>
                </a:cubicBezTo>
                <a:lnTo>
                  <a:pt x="5120" y="991"/>
                </a:lnTo>
                <a:cubicBezTo>
                  <a:pt x="5120" y="1336"/>
                  <a:pt x="4882" y="1622"/>
                  <a:pt x="4572" y="1693"/>
                </a:cubicBezTo>
                <a:lnTo>
                  <a:pt x="4572" y="1550"/>
                </a:lnTo>
                <a:cubicBezTo>
                  <a:pt x="4572" y="1396"/>
                  <a:pt x="4453" y="1277"/>
                  <a:pt x="4310" y="1277"/>
                </a:cubicBezTo>
                <a:lnTo>
                  <a:pt x="4144" y="1277"/>
                </a:lnTo>
                <a:lnTo>
                  <a:pt x="4144" y="1217"/>
                </a:lnTo>
                <a:cubicBezTo>
                  <a:pt x="4144" y="872"/>
                  <a:pt x="3894" y="574"/>
                  <a:pt x="3560" y="515"/>
                </a:cubicBezTo>
                <a:lnTo>
                  <a:pt x="3679" y="241"/>
                </a:lnTo>
                <a:cubicBezTo>
                  <a:pt x="3715" y="145"/>
                  <a:pt x="3679" y="62"/>
                  <a:pt x="3596" y="14"/>
                </a:cubicBezTo>
                <a:cubicBezTo>
                  <a:pt x="3571" y="5"/>
                  <a:pt x="3547" y="1"/>
                  <a:pt x="3524" y="1"/>
                </a:cubicBezTo>
                <a:cubicBezTo>
                  <a:pt x="3460" y="1"/>
                  <a:pt x="3405" y="36"/>
                  <a:pt x="3370" y="98"/>
                </a:cubicBezTo>
                <a:lnTo>
                  <a:pt x="3191" y="503"/>
                </a:lnTo>
                <a:lnTo>
                  <a:pt x="2536" y="503"/>
                </a:lnTo>
                <a:lnTo>
                  <a:pt x="2358" y="98"/>
                </a:lnTo>
                <a:cubicBezTo>
                  <a:pt x="2340" y="36"/>
                  <a:pt x="2277" y="1"/>
                  <a:pt x="2207" y="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C1C5B-C6EF-42D8-A579-8CD9173641A7}"/>
              </a:ext>
            </a:extLst>
          </p:cNvPr>
          <p:cNvSpPr txBox="1"/>
          <p:nvPr/>
        </p:nvSpPr>
        <p:spPr>
          <a:xfrm>
            <a:off x="408709" y="332509"/>
            <a:ext cx="7557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Fira Sans" panose="020B0604020202020204" charset="0"/>
              </a:rPr>
              <a:t>Attacker use some techniques to deliver the payload to the victims machine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0A109-8B08-478D-8ED0-2DC4B9F8BF86}"/>
              </a:ext>
            </a:extLst>
          </p:cNvPr>
          <p:cNvSpPr txBox="1"/>
          <p:nvPr/>
        </p:nvSpPr>
        <p:spPr>
          <a:xfrm>
            <a:off x="5985354" y="1344811"/>
            <a:ext cx="2324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Vulnerability exploitation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0DA2359-693D-4AA8-8A13-59C87230030A}"/>
              </a:ext>
            </a:extLst>
          </p:cNvPr>
          <p:cNvSpPr txBox="1"/>
          <p:nvPr/>
        </p:nvSpPr>
        <p:spPr>
          <a:xfrm>
            <a:off x="5987864" y="2571750"/>
            <a:ext cx="2324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Malicious document with macros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F9A624A-9D0A-403B-8BE2-C2B8096130B8}"/>
              </a:ext>
            </a:extLst>
          </p:cNvPr>
          <p:cNvSpPr txBox="1"/>
          <p:nvPr/>
        </p:nvSpPr>
        <p:spPr>
          <a:xfrm>
            <a:off x="5985353" y="3756427"/>
            <a:ext cx="1543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Executable files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96" grpId="0" animBg="1"/>
      <p:bldP spid="197" grpId="0" animBg="1"/>
      <p:bldP spid="198" grpId="0" animBg="1"/>
      <p:bldP spid="200" grpId="0"/>
      <p:bldP spid="201" grpId="0"/>
      <p:bldP spid="202" grpId="0"/>
      <p:bldP spid="67" grpId="0" animBg="1"/>
      <p:bldP spid="2" grpId="0"/>
      <p:bldP spid="3" grpId="0"/>
      <p:bldP spid="70" grpId="0"/>
      <p:bldP spid="7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Life Cycle of Fileless Malware</a:t>
            </a:r>
            <a:endParaRPr dirty="0"/>
          </a:p>
        </p:txBody>
      </p:sp>
      <p:sp>
        <p:nvSpPr>
          <p:cNvPr id="1638" name="Google Shape;1638;p39"/>
          <p:cNvSpPr/>
          <p:nvPr/>
        </p:nvSpPr>
        <p:spPr>
          <a:xfrm>
            <a:off x="729500" y="2020800"/>
            <a:ext cx="1746490" cy="995693"/>
          </a:xfrm>
          <a:custGeom>
            <a:avLst/>
            <a:gdLst/>
            <a:ahLst/>
            <a:cxnLst/>
            <a:rect l="l" t="t" r="r" b="b"/>
            <a:pathLst>
              <a:path w="32311" h="18420" extrusionOk="0">
                <a:moveTo>
                  <a:pt x="0" y="0"/>
                </a:moveTo>
                <a:lnTo>
                  <a:pt x="7964" y="9210"/>
                </a:lnTo>
                <a:lnTo>
                  <a:pt x="0" y="18420"/>
                </a:lnTo>
                <a:lnTo>
                  <a:pt x="24347" y="18420"/>
                </a:lnTo>
                <a:lnTo>
                  <a:pt x="32311" y="9210"/>
                </a:lnTo>
                <a:lnTo>
                  <a:pt x="2434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39"/>
          <p:cNvSpPr txBox="1"/>
          <p:nvPr/>
        </p:nvSpPr>
        <p:spPr>
          <a:xfrm>
            <a:off x="525491" y="3181303"/>
            <a:ext cx="1789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Delivery</a:t>
            </a:r>
            <a:endParaRPr dirty="0">
              <a:solidFill>
                <a:schemeClr val="accen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41" name="Google Shape;1641;p39"/>
          <p:cNvSpPr/>
          <p:nvPr/>
        </p:nvSpPr>
        <p:spPr>
          <a:xfrm>
            <a:off x="4158993" y="2020800"/>
            <a:ext cx="1744869" cy="995693"/>
          </a:xfrm>
          <a:custGeom>
            <a:avLst/>
            <a:gdLst/>
            <a:ahLst/>
            <a:cxnLst/>
            <a:rect l="l" t="t" r="r" b="b"/>
            <a:pathLst>
              <a:path w="32281" h="18420" extrusionOk="0">
                <a:moveTo>
                  <a:pt x="1" y="0"/>
                </a:moveTo>
                <a:lnTo>
                  <a:pt x="7934" y="9210"/>
                </a:lnTo>
                <a:lnTo>
                  <a:pt x="1" y="18420"/>
                </a:lnTo>
                <a:lnTo>
                  <a:pt x="24348" y="18420"/>
                </a:lnTo>
                <a:lnTo>
                  <a:pt x="32281" y="9210"/>
                </a:lnTo>
                <a:lnTo>
                  <a:pt x="243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39"/>
          <p:cNvSpPr txBox="1"/>
          <p:nvPr/>
        </p:nvSpPr>
        <p:spPr>
          <a:xfrm>
            <a:off x="4250785" y="3117698"/>
            <a:ext cx="1287356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Execution</a:t>
            </a:r>
            <a:endParaRPr dirty="0">
              <a:solidFill>
                <a:schemeClr val="accent3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44" name="Google Shape;1644;p39"/>
          <p:cNvSpPr/>
          <p:nvPr/>
        </p:nvSpPr>
        <p:spPr>
          <a:xfrm>
            <a:off x="2377396" y="2020800"/>
            <a:ext cx="1746544" cy="995693"/>
          </a:xfrm>
          <a:custGeom>
            <a:avLst/>
            <a:gdLst/>
            <a:ahLst/>
            <a:cxnLst/>
            <a:rect l="l" t="t" r="r" b="b"/>
            <a:pathLst>
              <a:path w="32312" h="18420" extrusionOk="0">
                <a:moveTo>
                  <a:pt x="1" y="0"/>
                </a:moveTo>
                <a:lnTo>
                  <a:pt x="7964" y="9210"/>
                </a:lnTo>
                <a:lnTo>
                  <a:pt x="1" y="18420"/>
                </a:lnTo>
                <a:lnTo>
                  <a:pt x="24378" y="18420"/>
                </a:lnTo>
                <a:lnTo>
                  <a:pt x="32311" y="9210"/>
                </a:lnTo>
                <a:lnTo>
                  <a:pt x="24378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39"/>
          <p:cNvSpPr txBox="1"/>
          <p:nvPr/>
        </p:nvSpPr>
        <p:spPr>
          <a:xfrm>
            <a:off x="2475989" y="3146357"/>
            <a:ext cx="1218489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60000"/>
                    <a:lumOff val="4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Persistence</a:t>
            </a:r>
            <a:endParaRPr dirty="0">
              <a:solidFill>
                <a:schemeClr val="accent5">
                  <a:lumMod val="60000"/>
                  <a:lumOff val="40000"/>
                </a:schemeClr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1651" name="Google Shape;1651;p39"/>
          <p:cNvGrpSpPr/>
          <p:nvPr/>
        </p:nvGrpSpPr>
        <p:grpSpPr>
          <a:xfrm>
            <a:off x="3311515" y="2578259"/>
            <a:ext cx="181015" cy="60954"/>
            <a:chOff x="3048425" y="1167362"/>
            <a:chExt cx="155338" cy="52308"/>
          </a:xfrm>
        </p:grpSpPr>
        <p:sp>
          <p:nvSpPr>
            <p:cNvPr id="1652" name="Google Shape;1652;p39"/>
            <p:cNvSpPr/>
            <p:nvPr/>
          </p:nvSpPr>
          <p:spPr>
            <a:xfrm>
              <a:off x="3202541" y="1216896"/>
              <a:ext cx="1222" cy="2378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37" y="0"/>
                  </a:moveTo>
                  <a:lnTo>
                    <a:pt x="1" y="72"/>
                  </a:lnTo>
                  <a:lnTo>
                    <a:pt x="1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9"/>
            <p:cNvSpPr/>
            <p:nvPr/>
          </p:nvSpPr>
          <p:spPr>
            <a:xfrm>
              <a:off x="3048425" y="1167759"/>
              <a:ext cx="3170" cy="3566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1" y="0"/>
                  </a:moveTo>
                  <a:cubicBezTo>
                    <a:pt x="24" y="36"/>
                    <a:pt x="60" y="72"/>
                    <a:pt x="96" y="107"/>
                  </a:cubicBezTo>
                  <a:cubicBezTo>
                    <a:pt x="60" y="72"/>
                    <a:pt x="36" y="3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9"/>
            <p:cNvSpPr/>
            <p:nvPr/>
          </p:nvSpPr>
          <p:spPr>
            <a:xfrm>
              <a:off x="3060214" y="1217292"/>
              <a:ext cx="1222" cy="2378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3" y="48"/>
                    <a:pt x="36" y="7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9"/>
            <p:cNvSpPr/>
            <p:nvPr/>
          </p:nvSpPr>
          <p:spPr>
            <a:xfrm>
              <a:off x="3048425" y="1167362"/>
              <a:ext cx="3170" cy="3963"/>
            </a:xfrm>
            <a:custGeom>
              <a:avLst/>
              <a:gdLst/>
              <a:ahLst/>
              <a:cxnLst/>
              <a:rect l="l" t="t" r="r" b="b"/>
              <a:pathLst>
                <a:path w="96" h="120" extrusionOk="0">
                  <a:moveTo>
                    <a:pt x="1" y="0"/>
                  </a:moveTo>
                  <a:lnTo>
                    <a:pt x="1" y="0"/>
                  </a:lnTo>
                  <a:cubicBezTo>
                    <a:pt x="24" y="48"/>
                    <a:pt x="60" y="84"/>
                    <a:pt x="96" y="119"/>
                  </a:cubicBezTo>
                  <a:cubicBezTo>
                    <a:pt x="60" y="84"/>
                    <a:pt x="36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39"/>
          <p:cNvGrpSpPr/>
          <p:nvPr/>
        </p:nvGrpSpPr>
        <p:grpSpPr>
          <a:xfrm>
            <a:off x="4848119" y="2256073"/>
            <a:ext cx="498061" cy="459926"/>
            <a:chOff x="2918284" y="2028886"/>
            <a:chExt cx="427410" cy="394685"/>
          </a:xfrm>
        </p:grpSpPr>
        <p:sp>
          <p:nvSpPr>
            <p:cNvPr id="1658" name="Google Shape;1658;p39"/>
            <p:cNvSpPr/>
            <p:nvPr/>
          </p:nvSpPr>
          <p:spPr>
            <a:xfrm>
              <a:off x="3018144" y="2121184"/>
              <a:ext cx="227294" cy="186808"/>
            </a:xfrm>
            <a:custGeom>
              <a:avLst/>
              <a:gdLst/>
              <a:ahLst/>
              <a:cxnLst/>
              <a:rect l="l" t="t" r="r" b="b"/>
              <a:pathLst>
                <a:path w="6883" h="5657" extrusionOk="0">
                  <a:moveTo>
                    <a:pt x="3442" y="1"/>
                  </a:moveTo>
                  <a:cubicBezTo>
                    <a:pt x="1549" y="1"/>
                    <a:pt x="1" y="1537"/>
                    <a:pt x="1" y="3442"/>
                  </a:cubicBezTo>
                  <a:lnTo>
                    <a:pt x="1" y="5656"/>
                  </a:lnTo>
                  <a:lnTo>
                    <a:pt x="6883" y="5656"/>
                  </a:lnTo>
                  <a:lnTo>
                    <a:pt x="6883" y="3442"/>
                  </a:lnTo>
                  <a:cubicBezTo>
                    <a:pt x="6883" y="1537"/>
                    <a:pt x="5347" y="1"/>
                    <a:pt x="3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9"/>
            <p:cNvSpPr/>
            <p:nvPr/>
          </p:nvSpPr>
          <p:spPr>
            <a:xfrm>
              <a:off x="3121966" y="2028886"/>
              <a:ext cx="19681" cy="69149"/>
            </a:xfrm>
            <a:custGeom>
              <a:avLst/>
              <a:gdLst/>
              <a:ahLst/>
              <a:cxnLst/>
              <a:rect l="l" t="t" r="r" b="b"/>
              <a:pathLst>
                <a:path w="596" h="2094" extrusionOk="0">
                  <a:moveTo>
                    <a:pt x="298" y="1"/>
                  </a:moveTo>
                  <a:cubicBezTo>
                    <a:pt x="149" y="1"/>
                    <a:pt x="0" y="99"/>
                    <a:pt x="0" y="295"/>
                  </a:cubicBezTo>
                  <a:lnTo>
                    <a:pt x="0" y="1796"/>
                  </a:lnTo>
                  <a:cubicBezTo>
                    <a:pt x="0" y="1962"/>
                    <a:pt x="131" y="2093"/>
                    <a:pt x="298" y="2093"/>
                  </a:cubicBezTo>
                  <a:cubicBezTo>
                    <a:pt x="464" y="2093"/>
                    <a:pt x="595" y="1962"/>
                    <a:pt x="595" y="1796"/>
                  </a:cubicBezTo>
                  <a:lnTo>
                    <a:pt x="595" y="295"/>
                  </a:lnTo>
                  <a:cubicBezTo>
                    <a:pt x="595" y="99"/>
                    <a:pt x="446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9"/>
            <p:cNvSpPr/>
            <p:nvPr/>
          </p:nvSpPr>
          <p:spPr>
            <a:xfrm>
              <a:off x="2975941" y="2087369"/>
              <a:ext cx="62644" cy="55082"/>
            </a:xfrm>
            <a:custGeom>
              <a:avLst/>
              <a:gdLst/>
              <a:ahLst/>
              <a:cxnLst/>
              <a:rect l="l" t="t" r="r" b="b"/>
              <a:pathLst>
                <a:path w="1897" h="1668" extrusionOk="0">
                  <a:moveTo>
                    <a:pt x="427" y="0"/>
                  </a:moveTo>
                  <a:cubicBezTo>
                    <a:pt x="199" y="0"/>
                    <a:pt x="1" y="295"/>
                    <a:pt x="219" y="513"/>
                  </a:cubicBezTo>
                  <a:lnTo>
                    <a:pt x="1279" y="1572"/>
                  </a:lnTo>
                  <a:cubicBezTo>
                    <a:pt x="1325" y="1631"/>
                    <a:pt x="1406" y="1666"/>
                    <a:pt x="1487" y="1668"/>
                  </a:cubicBezTo>
                  <a:lnTo>
                    <a:pt x="1487" y="1668"/>
                  </a:lnTo>
                  <a:cubicBezTo>
                    <a:pt x="1757" y="1663"/>
                    <a:pt x="1896" y="1333"/>
                    <a:pt x="1695" y="1156"/>
                  </a:cubicBezTo>
                  <a:lnTo>
                    <a:pt x="636" y="96"/>
                  </a:lnTo>
                  <a:cubicBezTo>
                    <a:pt x="571" y="28"/>
                    <a:pt x="498" y="0"/>
                    <a:pt x="427" y="0"/>
                  </a:cubicBezTo>
                  <a:close/>
                  <a:moveTo>
                    <a:pt x="1487" y="1668"/>
                  </a:moveTo>
                  <a:cubicBezTo>
                    <a:pt x="1485" y="1668"/>
                    <a:pt x="1483" y="1668"/>
                    <a:pt x="1481" y="1668"/>
                  </a:cubicBezTo>
                  <a:lnTo>
                    <a:pt x="1493" y="1668"/>
                  </a:lnTo>
                  <a:cubicBezTo>
                    <a:pt x="1491" y="1668"/>
                    <a:pt x="1489" y="1668"/>
                    <a:pt x="1487" y="16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9"/>
            <p:cNvSpPr/>
            <p:nvPr/>
          </p:nvSpPr>
          <p:spPr>
            <a:xfrm>
              <a:off x="2918284" y="2229300"/>
              <a:ext cx="75522" cy="19714"/>
            </a:xfrm>
            <a:custGeom>
              <a:avLst/>
              <a:gdLst/>
              <a:ahLst/>
              <a:cxnLst/>
              <a:rect l="l" t="t" r="r" b="b"/>
              <a:pathLst>
                <a:path w="2287" h="597" extrusionOk="0">
                  <a:moveTo>
                    <a:pt x="393" y="1"/>
                  </a:moveTo>
                  <a:cubicBezTo>
                    <a:pt x="1" y="1"/>
                    <a:pt x="1" y="596"/>
                    <a:pt x="393" y="596"/>
                  </a:cubicBezTo>
                  <a:lnTo>
                    <a:pt x="1894" y="596"/>
                  </a:lnTo>
                  <a:cubicBezTo>
                    <a:pt x="2287" y="596"/>
                    <a:pt x="2287" y="1"/>
                    <a:pt x="18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9"/>
            <p:cNvSpPr/>
            <p:nvPr/>
          </p:nvSpPr>
          <p:spPr>
            <a:xfrm>
              <a:off x="3269775" y="2229300"/>
              <a:ext cx="75919" cy="19714"/>
            </a:xfrm>
            <a:custGeom>
              <a:avLst/>
              <a:gdLst/>
              <a:ahLst/>
              <a:cxnLst/>
              <a:rect l="l" t="t" r="r" b="b"/>
              <a:pathLst>
                <a:path w="2299" h="597" extrusionOk="0">
                  <a:moveTo>
                    <a:pt x="394" y="1"/>
                  </a:moveTo>
                  <a:cubicBezTo>
                    <a:pt x="1" y="1"/>
                    <a:pt x="1" y="596"/>
                    <a:pt x="394" y="596"/>
                  </a:cubicBezTo>
                  <a:lnTo>
                    <a:pt x="1894" y="596"/>
                  </a:lnTo>
                  <a:cubicBezTo>
                    <a:pt x="2299" y="596"/>
                    <a:pt x="2299" y="1"/>
                    <a:pt x="18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9"/>
            <p:cNvSpPr/>
            <p:nvPr/>
          </p:nvSpPr>
          <p:spPr>
            <a:xfrm>
              <a:off x="3224964" y="2087171"/>
              <a:ext cx="62842" cy="55280"/>
            </a:xfrm>
            <a:custGeom>
              <a:avLst/>
              <a:gdLst/>
              <a:ahLst/>
              <a:cxnLst/>
              <a:rect l="l" t="t" r="r" b="b"/>
              <a:pathLst>
                <a:path w="1903" h="1674" extrusionOk="0">
                  <a:moveTo>
                    <a:pt x="1470" y="1"/>
                  </a:moveTo>
                  <a:cubicBezTo>
                    <a:pt x="1401" y="1"/>
                    <a:pt x="1328" y="27"/>
                    <a:pt x="1263" y="90"/>
                  </a:cubicBezTo>
                  <a:lnTo>
                    <a:pt x="203" y="1150"/>
                  </a:lnTo>
                  <a:cubicBezTo>
                    <a:pt x="0" y="1340"/>
                    <a:pt x="143" y="1674"/>
                    <a:pt x="417" y="1674"/>
                  </a:cubicBezTo>
                  <a:cubicBezTo>
                    <a:pt x="501" y="1662"/>
                    <a:pt x="572" y="1638"/>
                    <a:pt x="631" y="1578"/>
                  </a:cubicBezTo>
                  <a:lnTo>
                    <a:pt x="1691" y="519"/>
                  </a:lnTo>
                  <a:cubicBezTo>
                    <a:pt x="1902" y="299"/>
                    <a:pt x="1703" y="1"/>
                    <a:pt x="1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9"/>
            <p:cNvSpPr/>
            <p:nvPr/>
          </p:nvSpPr>
          <p:spPr>
            <a:xfrm>
              <a:off x="2990636" y="2322093"/>
              <a:ext cx="282309" cy="101478"/>
            </a:xfrm>
            <a:custGeom>
              <a:avLst/>
              <a:gdLst/>
              <a:ahLst/>
              <a:cxnLst/>
              <a:rect l="l" t="t" r="r" b="b"/>
              <a:pathLst>
                <a:path w="8549" h="3073" extrusionOk="0">
                  <a:moveTo>
                    <a:pt x="465" y="1"/>
                  </a:moveTo>
                  <a:cubicBezTo>
                    <a:pt x="203" y="1"/>
                    <a:pt x="0" y="203"/>
                    <a:pt x="0" y="465"/>
                  </a:cubicBezTo>
                  <a:lnTo>
                    <a:pt x="0" y="2608"/>
                  </a:lnTo>
                  <a:cubicBezTo>
                    <a:pt x="0" y="2870"/>
                    <a:pt x="203" y="3073"/>
                    <a:pt x="465" y="3073"/>
                  </a:cubicBezTo>
                  <a:lnTo>
                    <a:pt x="8085" y="3073"/>
                  </a:lnTo>
                  <a:cubicBezTo>
                    <a:pt x="8347" y="3073"/>
                    <a:pt x="8549" y="2870"/>
                    <a:pt x="8549" y="2608"/>
                  </a:cubicBezTo>
                  <a:lnTo>
                    <a:pt x="8549" y="465"/>
                  </a:lnTo>
                  <a:cubicBezTo>
                    <a:pt x="8549" y="203"/>
                    <a:pt x="8347" y="1"/>
                    <a:pt x="80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5" name="Google Shape;1665;p39"/>
          <p:cNvGrpSpPr/>
          <p:nvPr/>
        </p:nvGrpSpPr>
        <p:grpSpPr>
          <a:xfrm>
            <a:off x="6137902" y="1828897"/>
            <a:ext cx="2292770" cy="1379508"/>
            <a:chOff x="3327961" y="1325336"/>
            <a:chExt cx="2468795" cy="1485418"/>
          </a:xfrm>
        </p:grpSpPr>
        <p:sp>
          <p:nvSpPr>
            <p:cNvPr id="1666" name="Google Shape;1666;p39"/>
            <p:cNvSpPr/>
            <p:nvPr/>
          </p:nvSpPr>
          <p:spPr>
            <a:xfrm>
              <a:off x="3327961" y="2662516"/>
              <a:ext cx="2468795" cy="147842"/>
            </a:xfrm>
            <a:custGeom>
              <a:avLst/>
              <a:gdLst/>
              <a:ahLst/>
              <a:cxnLst/>
              <a:rect l="l" t="t" r="r" b="b"/>
              <a:pathLst>
                <a:path w="74761" h="4477" extrusionOk="0">
                  <a:moveTo>
                    <a:pt x="1" y="0"/>
                  </a:moveTo>
                  <a:lnTo>
                    <a:pt x="1" y="2036"/>
                  </a:lnTo>
                  <a:cubicBezTo>
                    <a:pt x="1" y="3382"/>
                    <a:pt x="1096" y="4477"/>
                    <a:pt x="2442" y="4477"/>
                  </a:cubicBezTo>
                  <a:lnTo>
                    <a:pt x="72308" y="4477"/>
                  </a:lnTo>
                  <a:cubicBezTo>
                    <a:pt x="73665" y="4477"/>
                    <a:pt x="74760" y="3382"/>
                    <a:pt x="74760" y="2036"/>
                  </a:cubicBezTo>
                  <a:lnTo>
                    <a:pt x="747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9"/>
            <p:cNvSpPr/>
            <p:nvPr/>
          </p:nvSpPr>
          <p:spPr>
            <a:xfrm>
              <a:off x="3483266" y="2736817"/>
              <a:ext cx="2158582" cy="73937"/>
            </a:xfrm>
            <a:custGeom>
              <a:avLst/>
              <a:gdLst/>
              <a:ahLst/>
              <a:cxnLst/>
              <a:rect l="l" t="t" r="r" b="b"/>
              <a:pathLst>
                <a:path w="65367" h="2239" extrusionOk="0">
                  <a:moveTo>
                    <a:pt x="3870" y="1"/>
                  </a:moveTo>
                  <a:cubicBezTo>
                    <a:pt x="2275" y="1"/>
                    <a:pt x="799" y="846"/>
                    <a:pt x="1" y="2239"/>
                  </a:cubicBezTo>
                  <a:lnTo>
                    <a:pt x="65366" y="2239"/>
                  </a:lnTo>
                  <a:cubicBezTo>
                    <a:pt x="64568" y="846"/>
                    <a:pt x="63092" y="1"/>
                    <a:pt x="614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9"/>
            <p:cNvSpPr/>
            <p:nvPr/>
          </p:nvSpPr>
          <p:spPr>
            <a:xfrm>
              <a:off x="3591018" y="1325336"/>
              <a:ext cx="1942317" cy="1337213"/>
            </a:xfrm>
            <a:custGeom>
              <a:avLst/>
              <a:gdLst/>
              <a:ahLst/>
              <a:cxnLst/>
              <a:rect l="l" t="t" r="r" b="b"/>
              <a:pathLst>
                <a:path w="58818" h="40494" extrusionOk="0">
                  <a:moveTo>
                    <a:pt x="1381" y="0"/>
                  </a:moveTo>
                  <a:cubicBezTo>
                    <a:pt x="619" y="0"/>
                    <a:pt x="0" y="619"/>
                    <a:pt x="0" y="1381"/>
                  </a:cubicBezTo>
                  <a:lnTo>
                    <a:pt x="0" y="40493"/>
                  </a:lnTo>
                  <a:lnTo>
                    <a:pt x="58817" y="40493"/>
                  </a:lnTo>
                  <a:lnTo>
                    <a:pt x="58817" y="1381"/>
                  </a:lnTo>
                  <a:cubicBezTo>
                    <a:pt x="58817" y="619"/>
                    <a:pt x="58198" y="0"/>
                    <a:pt x="574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9"/>
            <p:cNvSpPr/>
            <p:nvPr/>
          </p:nvSpPr>
          <p:spPr>
            <a:xfrm>
              <a:off x="3665319" y="1385867"/>
              <a:ext cx="1793683" cy="1276683"/>
            </a:xfrm>
            <a:custGeom>
              <a:avLst/>
              <a:gdLst/>
              <a:ahLst/>
              <a:cxnLst/>
              <a:rect l="l" t="t" r="r" b="b"/>
              <a:pathLst>
                <a:path w="54317" h="38661" extrusionOk="0">
                  <a:moveTo>
                    <a:pt x="1286" y="1"/>
                  </a:moveTo>
                  <a:cubicBezTo>
                    <a:pt x="572" y="1"/>
                    <a:pt x="0" y="572"/>
                    <a:pt x="0" y="1287"/>
                  </a:cubicBezTo>
                  <a:lnTo>
                    <a:pt x="0" y="38660"/>
                  </a:lnTo>
                  <a:lnTo>
                    <a:pt x="54317" y="38660"/>
                  </a:lnTo>
                  <a:lnTo>
                    <a:pt x="54317" y="1287"/>
                  </a:lnTo>
                  <a:cubicBezTo>
                    <a:pt x="54317" y="572"/>
                    <a:pt x="53745" y="1"/>
                    <a:pt x="530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9"/>
            <p:cNvSpPr/>
            <p:nvPr/>
          </p:nvSpPr>
          <p:spPr>
            <a:xfrm>
              <a:off x="3685363" y="1406308"/>
              <a:ext cx="1753198" cy="1256242"/>
            </a:xfrm>
            <a:custGeom>
              <a:avLst/>
              <a:gdLst/>
              <a:ahLst/>
              <a:cxnLst/>
              <a:rect l="l" t="t" r="r" b="b"/>
              <a:pathLst>
                <a:path w="53091" h="38042" extrusionOk="0">
                  <a:moveTo>
                    <a:pt x="894" y="1"/>
                  </a:moveTo>
                  <a:cubicBezTo>
                    <a:pt x="405" y="1"/>
                    <a:pt x="1" y="394"/>
                    <a:pt x="13" y="882"/>
                  </a:cubicBezTo>
                  <a:lnTo>
                    <a:pt x="13" y="38041"/>
                  </a:lnTo>
                  <a:lnTo>
                    <a:pt x="53091" y="38041"/>
                  </a:lnTo>
                  <a:lnTo>
                    <a:pt x="53091" y="882"/>
                  </a:lnTo>
                  <a:cubicBezTo>
                    <a:pt x="53091" y="394"/>
                    <a:pt x="52698" y="1"/>
                    <a:pt x="52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9"/>
            <p:cNvSpPr/>
            <p:nvPr/>
          </p:nvSpPr>
          <p:spPr>
            <a:xfrm>
              <a:off x="3685760" y="1406308"/>
              <a:ext cx="1752801" cy="1256242"/>
            </a:xfrm>
            <a:custGeom>
              <a:avLst/>
              <a:gdLst/>
              <a:ahLst/>
              <a:cxnLst/>
              <a:rect l="l" t="t" r="r" b="b"/>
              <a:pathLst>
                <a:path w="53079" h="38042" extrusionOk="0">
                  <a:moveTo>
                    <a:pt x="51174" y="1"/>
                  </a:moveTo>
                  <a:lnTo>
                    <a:pt x="1" y="38041"/>
                  </a:lnTo>
                  <a:lnTo>
                    <a:pt x="53079" y="38041"/>
                  </a:lnTo>
                  <a:lnTo>
                    <a:pt x="53079" y="1358"/>
                  </a:lnTo>
                  <a:cubicBezTo>
                    <a:pt x="53079" y="608"/>
                    <a:pt x="52471" y="1"/>
                    <a:pt x="517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F8EBE47-9075-468C-8C07-F28AEEF0B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713" y="2028607"/>
            <a:ext cx="935831" cy="935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C858AA-4D06-47FB-9679-AFAA9202C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099" y="2133931"/>
            <a:ext cx="772867" cy="772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A3DC5F-B276-4058-B196-E2854706E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775" y="2093276"/>
            <a:ext cx="1306286" cy="685800"/>
          </a:xfrm>
          <a:prstGeom prst="rect">
            <a:avLst/>
          </a:prstGeom>
        </p:spPr>
      </p:pic>
      <p:sp>
        <p:nvSpPr>
          <p:cNvPr id="50" name="Google Shape;1646;p39">
            <a:extLst>
              <a:ext uri="{FF2B5EF4-FFF2-40B4-BE49-F238E27FC236}">
                <a16:creationId xmlns:a16="http://schemas.microsoft.com/office/drawing/2014/main" id="{63D9A750-4E76-41CB-A94A-CD4250F3E696}"/>
              </a:ext>
            </a:extLst>
          </p:cNvPr>
          <p:cNvSpPr txBox="1"/>
          <p:nvPr/>
        </p:nvSpPr>
        <p:spPr>
          <a:xfrm>
            <a:off x="6469821" y="3304903"/>
            <a:ext cx="17421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9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Achieve objective</a:t>
            </a:r>
            <a:endParaRPr dirty="0">
              <a:solidFill>
                <a:schemeClr val="bg1">
                  <a:lumMod val="95000"/>
                </a:schemeClr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" grpId="0" animBg="1"/>
      <p:bldP spid="1640" grpId="0"/>
      <p:bldP spid="1641" grpId="0" animBg="1"/>
      <p:bldP spid="1643" grpId="0"/>
      <p:bldP spid="1644" grpId="0" animBg="1"/>
      <p:bldP spid="1646" grpId="0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054CD2FC-C537-4503-BD62-9566D79E4B9C}"/>
              </a:ext>
            </a:extLst>
          </p:cNvPr>
          <p:cNvSpPr/>
          <p:nvPr/>
        </p:nvSpPr>
        <p:spPr>
          <a:xfrm>
            <a:off x="1763640" y="2003128"/>
            <a:ext cx="2207420" cy="595788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548F15D-E769-47A3-99D4-DE1C5C1DB7A6}"/>
              </a:ext>
            </a:extLst>
          </p:cNvPr>
          <p:cNvSpPr/>
          <p:nvPr/>
        </p:nvSpPr>
        <p:spPr>
          <a:xfrm>
            <a:off x="2406578" y="2004577"/>
            <a:ext cx="3164681" cy="595788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B9E77-082F-4E6E-B92D-65097DE91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Types of Fileless malware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783FFA-7BA9-4D97-8BDF-7BAFFA1823C3}"/>
              </a:ext>
            </a:extLst>
          </p:cNvPr>
          <p:cNvSpPr txBox="1"/>
          <p:nvPr/>
        </p:nvSpPr>
        <p:spPr>
          <a:xfrm>
            <a:off x="128371" y="1034117"/>
            <a:ext cx="79224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Fira Sans" panose="020B0604020202020204" charset="0"/>
              </a:rPr>
              <a:t>There are two types of Fileless malware</a:t>
            </a:r>
          </a:p>
          <a:p>
            <a:r>
              <a:rPr lang="en-US" dirty="0"/>
              <a:t>		</a:t>
            </a:r>
          </a:p>
          <a:p>
            <a:pPr lvl="1"/>
            <a:r>
              <a:rPr lang="en-US" dirty="0"/>
              <a:t>	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6A33F-4603-40B3-8E7C-01211C8A4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385" y="2098119"/>
            <a:ext cx="4350544" cy="30453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C92498-B225-459F-90E0-3072F03457D1}"/>
              </a:ext>
            </a:extLst>
          </p:cNvPr>
          <p:cNvSpPr txBox="1"/>
          <p:nvPr/>
        </p:nvSpPr>
        <p:spPr>
          <a:xfrm>
            <a:off x="2406578" y="2137975"/>
            <a:ext cx="2864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RAM resident Fileless malware</a:t>
            </a:r>
          </a:p>
        </p:txBody>
      </p:sp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D7E5A5B7-133D-4AEB-9AE7-92A87773C4B3}"/>
              </a:ext>
            </a:extLst>
          </p:cNvPr>
          <p:cNvSpPr/>
          <p:nvPr/>
        </p:nvSpPr>
        <p:spPr>
          <a:xfrm>
            <a:off x="1763640" y="2996219"/>
            <a:ext cx="2207420" cy="595788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E76FF46-866D-4404-BEB4-66E6C0A46FAC}"/>
              </a:ext>
            </a:extLst>
          </p:cNvPr>
          <p:cNvSpPr/>
          <p:nvPr/>
        </p:nvSpPr>
        <p:spPr>
          <a:xfrm>
            <a:off x="2406578" y="2997668"/>
            <a:ext cx="3164681" cy="595788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DF666E-E68C-42EA-A27C-E5ECBF701E88}"/>
              </a:ext>
            </a:extLst>
          </p:cNvPr>
          <p:cNvSpPr txBox="1"/>
          <p:nvPr/>
        </p:nvSpPr>
        <p:spPr>
          <a:xfrm>
            <a:off x="2406578" y="3131066"/>
            <a:ext cx="2864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RAM resident Fileless malware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00EC07-240B-4938-8ED4-C8E0B0645D18}"/>
              </a:ext>
            </a:extLst>
          </p:cNvPr>
          <p:cNvSpPr/>
          <p:nvPr/>
        </p:nvSpPr>
        <p:spPr>
          <a:xfrm>
            <a:off x="1846437" y="3063280"/>
            <a:ext cx="477345" cy="46166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E19C04-28AB-47D5-AE2E-7E8901BE44CC}"/>
              </a:ext>
            </a:extLst>
          </p:cNvPr>
          <p:cNvSpPr/>
          <p:nvPr/>
        </p:nvSpPr>
        <p:spPr>
          <a:xfrm>
            <a:off x="1846436" y="2070189"/>
            <a:ext cx="477345" cy="46166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1740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  <p:bldP spid="9" grpId="0"/>
      <p:bldP spid="13" grpId="0" animBg="1"/>
      <p:bldP spid="14" grpId="0" animBg="1"/>
      <p:bldP spid="15" grpId="0"/>
      <p:bldP spid="11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5332B-FE8D-4D91-8578-4EBD449A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Additional areas covered in 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Google Shape;281;p19">
            <a:extLst>
              <a:ext uri="{FF2B5EF4-FFF2-40B4-BE49-F238E27FC236}">
                <a16:creationId xmlns:a16="http://schemas.microsoft.com/office/drawing/2014/main" id="{609B9273-AF92-480A-924D-09B6A5951852}"/>
              </a:ext>
            </a:extLst>
          </p:cNvPr>
          <p:cNvSpPr/>
          <p:nvPr/>
        </p:nvSpPr>
        <p:spPr>
          <a:xfrm>
            <a:off x="2406301" y="1270825"/>
            <a:ext cx="3886500" cy="501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89;p19">
            <a:extLst>
              <a:ext uri="{FF2B5EF4-FFF2-40B4-BE49-F238E27FC236}">
                <a16:creationId xmlns:a16="http://schemas.microsoft.com/office/drawing/2014/main" id="{EDB240D5-5468-4D75-84DD-AFAAA01777A6}"/>
              </a:ext>
            </a:extLst>
          </p:cNvPr>
          <p:cNvSpPr/>
          <p:nvPr/>
        </p:nvSpPr>
        <p:spPr>
          <a:xfrm>
            <a:off x="2852950" y="1270825"/>
            <a:ext cx="31506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Fileless malware evasion techniques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FBD2959-6DE3-4077-BC5F-52DB2D9AFD9B}"/>
              </a:ext>
            </a:extLst>
          </p:cNvPr>
          <p:cNvSpPr/>
          <p:nvPr/>
        </p:nvSpPr>
        <p:spPr>
          <a:xfrm>
            <a:off x="2440777" y="1310493"/>
            <a:ext cx="477981" cy="42256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01</a:t>
            </a:r>
          </a:p>
        </p:txBody>
      </p:sp>
      <p:sp>
        <p:nvSpPr>
          <p:cNvPr id="12" name="Google Shape;281;p19">
            <a:extLst>
              <a:ext uri="{FF2B5EF4-FFF2-40B4-BE49-F238E27FC236}">
                <a16:creationId xmlns:a16="http://schemas.microsoft.com/office/drawing/2014/main" id="{F13DD777-364F-412C-B0EB-39724B946AB1}"/>
              </a:ext>
            </a:extLst>
          </p:cNvPr>
          <p:cNvSpPr/>
          <p:nvPr/>
        </p:nvSpPr>
        <p:spPr>
          <a:xfrm>
            <a:off x="2406301" y="2263295"/>
            <a:ext cx="3886500" cy="501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89;p19">
            <a:extLst>
              <a:ext uri="{FF2B5EF4-FFF2-40B4-BE49-F238E27FC236}">
                <a16:creationId xmlns:a16="http://schemas.microsoft.com/office/drawing/2014/main" id="{8156D4D7-A476-40D1-B2B8-A08119B11390}"/>
              </a:ext>
            </a:extLst>
          </p:cNvPr>
          <p:cNvSpPr/>
          <p:nvPr/>
        </p:nvSpPr>
        <p:spPr>
          <a:xfrm>
            <a:off x="2852950" y="2263295"/>
            <a:ext cx="31506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Fileless malware detection 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46C3461-978F-4629-A854-2F36FD5D4937}"/>
              </a:ext>
            </a:extLst>
          </p:cNvPr>
          <p:cNvSpPr/>
          <p:nvPr/>
        </p:nvSpPr>
        <p:spPr>
          <a:xfrm>
            <a:off x="2440777" y="2302963"/>
            <a:ext cx="477981" cy="42256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02</a:t>
            </a:r>
          </a:p>
        </p:txBody>
      </p:sp>
      <p:sp>
        <p:nvSpPr>
          <p:cNvPr id="15" name="Google Shape;281;p19">
            <a:extLst>
              <a:ext uri="{FF2B5EF4-FFF2-40B4-BE49-F238E27FC236}">
                <a16:creationId xmlns:a16="http://schemas.microsoft.com/office/drawing/2014/main" id="{4C44D444-3735-48D4-BA3D-28875D02BF23}"/>
              </a:ext>
            </a:extLst>
          </p:cNvPr>
          <p:cNvSpPr/>
          <p:nvPr/>
        </p:nvSpPr>
        <p:spPr>
          <a:xfrm>
            <a:off x="2406301" y="3244435"/>
            <a:ext cx="3886500" cy="501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89;p19">
            <a:extLst>
              <a:ext uri="{FF2B5EF4-FFF2-40B4-BE49-F238E27FC236}">
                <a16:creationId xmlns:a16="http://schemas.microsoft.com/office/drawing/2014/main" id="{D9E04215-D23A-4EBE-9B15-A12EC548FCA1}"/>
              </a:ext>
            </a:extLst>
          </p:cNvPr>
          <p:cNvSpPr/>
          <p:nvPr/>
        </p:nvSpPr>
        <p:spPr>
          <a:xfrm>
            <a:off x="2852950" y="3244435"/>
            <a:ext cx="31506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Fileless malware mitigation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B815453-5AB1-45A6-B818-17E5CDA0AB11}"/>
              </a:ext>
            </a:extLst>
          </p:cNvPr>
          <p:cNvSpPr/>
          <p:nvPr/>
        </p:nvSpPr>
        <p:spPr>
          <a:xfrm>
            <a:off x="2440777" y="3284103"/>
            <a:ext cx="477981" cy="42256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8182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10" grpId="0" animBg="1"/>
      <p:bldP spid="12" grpId="0" animBg="1"/>
      <p:bldP spid="13" grpId="0"/>
      <p:bldP spid="14" grpId="0" animBg="1"/>
      <p:bldP spid="15" grpId="0" animBg="1"/>
      <p:bldP spid="16" grpId="0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ADED51-7A7C-459E-B357-CD1B71A4D78B}"/>
              </a:ext>
            </a:extLst>
          </p:cNvPr>
          <p:cNvSpPr txBox="1"/>
          <p:nvPr/>
        </p:nvSpPr>
        <p:spPr>
          <a:xfrm>
            <a:off x="803564" y="1073727"/>
            <a:ext cx="740525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After the .NET framework was released by Microsoft it makes the malware creation process easier.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After inventing the .NET framework attackers able to create more advanced malware and it helps them to stay ahead of antivirus companies.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During malware development on the .NET framework  is easier with PowerShell.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Using PowerShell attacker can keep the malware persistent, inject scripts to memory and download additional  scripts when needed.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PowerShell also helps to evade security solutions.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Many parties including antivirus campanies,other organizations detected the fileless malware attacks and they published on the internet to aware about fileless malware including antivirus companies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77D529-D60C-407F-BB1A-83F95325FAD6}"/>
              </a:ext>
            </a:extLst>
          </p:cNvPr>
          <p:cNvSpPr/>
          <p:nvPr/>
        </p:nvSpPr>
        <p:spPr>
          <a:xfrm>
            <a:off x="2750127" y="248515"/>
            <a:ext cx="6393873" cy="5836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CEA535-75AC-41E3-8989-30EACDEBAA55}"/>
              </a:ext>
            </a:extLst>
          </p:cNvPr>
          <p:cNvGrpSpPr/>
          <p:nvPr/>
        </p:nvGrpSpPr>
        <p:grpSpPr>
          <a:xfrm>
            <a:off x="335972" y="248516"/>
            <a:ext cx="5725391" cy="583623"/>
            <a:chOff x="1212273" y="1918855"/>
            <a:chExt cx="4371109" cy="583623"/>
          </a:xfrm>
          <a:solidFill>
            <a:srgbClr val="7030A0"/>
          </a:solidFill>
        </p:grpSpPr>
        <p:sp>
          <p:nvSpPr>
            <p:cNvPr id="6" name="Flowchart: Data 5">
              <a:extLst>
                <a:ext uri="{FF2B5EF4-FFF2-40B4-BE49-F238E27FC236}">
                  <a16:creationId xmlns:a16="http://schemas.microsoft.com/office/drawing/2014/main" id="{0C0B8A3F-9FAE-410E-8114-D71DF2C13AE3}"/>
                </a:ext>
              </a:extLst>
            </p:cNvPr>
            <p:cNvSpPr/>
            <p:nvPr/>
          </p:nvSpPr>
          <p:spPr>
            <a:xfrm>
              <a:off x="1316182" y="1918855"/>
              <a:ext cx="4267200" cy="583623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5253DDD-308F-41AC-B1A2-A0DDF72D86BB}"/>
                </a:ext>
              </a:extLst>
            </p:cNvPr>
            <p:cNvSpPr/>
            <p:nvPr/>
          </p:nvSpPr>
          <p:spPr>
            <a:xfrm>
              <a:off x="1212273" y="1918855"/>
              <a:ext cx="1399309" cy="58362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A7AA2A2E-26DD-4903-AAFC-3BC3A97E3EE2}"/>
              </a:ext>
            </a:extLst>
          </p:cNvPr>
          <p:cNvSpPr txBox="1">
            <a:spLocks/>
          </p:cNvSpPr>
          <p:nvPr/>
        </p:nvSpPr>
        <p:spPr>
          <a:xfrm>
            <a:off x="430423" y="248514"/>
            <a:ext cx="4639407" cy="7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"/>
              <a:buNone/>
              <a:defRPr sz="24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"/>
              <a:buNone/>
              <a:defRPr sz="24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"/>
              <a:buNone/>
              <a:defRPr sz="24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"/>
              <a:buNone/>
              <a:defRPr sz="24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"/>
              <a:buNone/>
              <a:defRPr sz="24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"/>
              <a:buNone/>
              <a:defRPr sz="24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"/>
              <a:buNone/>
              <a:defRPr sz="24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"/>
              <a:buNone/>
              <a:defRPr sz="24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"/>
              <a:buNone/>
              <a:defRPr sz="24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/>
              <a:t>3. Evolution of fileless malware</a:t>
            </a:r>
          </a:p>
        </p:txBody>
      </p:sp>
    </p:spTree>
    <p:extLst>
      <p:ext uri="{BB962C8B-B14F-4D97-AF65-F5344CB8AC3E}">
        <p14:creationId xmlns:p14="http://schemas.microsoft.com/office/powerpoint/2010/main" val="223980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8" grpId="0"/>
    </p:bldLst>
  </p:timing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</TotalTime>
  <Words>905</Words>
  <Application>Microsoft Office PowerPoint</Application>
  <PresentationFormat>On-screen Show (16:9)</PresentationFormat>
  <Paragraphs>113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Proxima Nova</vt:lpstr>
      <vt:lpstr>Arial</vt:lpstr>
      <vt:lpstr>Fira Sans Medium</vt:lpstr>
      <vt:lpstr>Fira Sans Extra Condensed Medium</vt:lpstr>
      <vt:lpstr>Fira Sans</vt:lpstr>
      <vt:lpstr>Wingdings</vt:lpstr>
      <vt:lpstr>Proxima Nova Semibold</vt:lpstr>
      <vt:lpstr>Roboto</vt:lpstr>
      <vt:lpstr>Slidesgo Final Pages</vt:lpstr>
      <vt:lpstr>The Treat Of The Future Fileless Malware</vt:lpstr>
      <vt:lpstr>TABLE OF CONTENT</vt:lpstr>
      <vt:lpstr>PowerPoint Presentation</vt:lpstr>
      <vt:lpstr>PowerPoint Presentation</vt:lpstr>
      <vt:lpstr>PowerPoint Presentation</vt:lpstr>
      <vt:lpstr>Life Cycle of Fileless Malware</vt:lpstr>
      <vt:lpstr>Types of Fileless malware</vt:lpstr>
      <vt:lpstr>Additional areas covered in introduction </vt:lpstr>
      <vt:lpstr>PowerPoint Presentation</vt:lpstr>
      <vt:lpstr>PowerPoint Presentation</vt:lpstr>
      <vt:lpstr>5. Conclusion</vt:lpstr>
      <vt:lpstr>6. References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treat of the future fileless malware</dc:title>
  <cp:lastModifiedBy>SHEHAN ANURADHA</cp:lastModifiedBy>
  <cp:revision>57</cp:revision>
  <dcterms:modified xsi:type="dcterms:W3CDTF">2021-05-14T13:35:46Z</dcterms:modified>
</cp:coreProperties>
</file>